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notesMasterIdLst>
    <p:notesMasterId r:id="rId20"/>
  </p:notesMasterIdLst>
  <p:handoutMasterIdLst>
    <p:handoutMasterId r:id="rId21"/>
  </p:handoutMasterIdLst>
  <p:sldIdLst>
    <p:sldId id="256" r:id="rId2"/>
    <p:sldId id="275" r:id="rId3"/>
    <p:sldId id="258" r:id="rId4"/>
    <p:sldId id="259" r:id="rId5"/>
    <p:sldId id="260" r:id="rId6"/>
    <p:sldId id="261" r:id="rId7"/>
    <p:sldId id="273" r:id="rId8"/>
    <p:sldId id="270" r:id="rId9"/>
    <p:sldId id="262" r:id="rId10"/>
    <p:sldId id="263" r:id="rId11"/>
    <p:sldId id="269" r:id="rId12"/>
    <p:sldId id="274" r:id="rId13"/>
    <p:sldId id="264" r:id="rId14"/>
    <p:sldId id="265" r:id="rId15"/>
    <p:sldId id="276" r:id="rId16"/>
    <p:sldId id="271" r:id="rId17"/>
    <p:sldId id="272" r:id="rId18"/>
    <p:sldId id="267"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ndara" panose="020E0502030303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ndara" panose="020E0502030303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ndara" panose="020E0502030303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ndara" panose="020E0502030303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ndara" panose="020E0502030303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ndara" panose="020E0502030303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ndara" panose="020E0502030303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ndara" panose="020E0502030303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ndara" panose="020E0502030303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0"/>
  </p:normalViewPr>
  <p:slideViewPr>
    <p:cSldViewPr snapToGrid="0" snapToObjects="1">
      <p:cViewPr varScale="1">
        <p:scale>
          <a:sx n="99" d="100"/>
          <a:sy n="99" d="100"/>
        </p:scale>
        <p:origin x="1464"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3A389DB-DBD7-9048-84F8-45B368413A6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smtClean="0">
                <a:latin typeface="Candara" charset="0"/>
                <a:ea typeface="ＭＳ Ｐゴシック" charset="-128"/>
              </a:defRPr>
            </a:lvl1pPr>
          </a:lstStyle>
          <a:p>
            <a:pPr>
              <a:defRPr/>
            </a:pPr>
            <a:endParaRPr lang="en-US"/>
          </a:p>
        </p:txBody>
      </p:sp>
      <p:sp>
        <p:nvSpPr>
          <p:cNvPr id="3" name="Date Placeholder 2">
            <a:extLst>
              <a:ext uri="{FF2B5EF4-FFF2-40B4-BE49-F238E27FC236}">
                <a16:creationId xmlns:a16="http://schemas.microsoft.com/office/drawing/2014/main" id="{9CC8D7E0-4FD2-8C4C-9441-9364B3C877C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hangingPunct="1">
              <a:defRPr sz="1200" smtClean="0">
                <a:latin typeface="Candara" charset="0"/>
                <a:ea typeface="ＭＳ Ｐゴシック" charset="-128"/>
              </a:defRPr>
            </a:lvl1pPr>
          </a:lstStyle>
          <a:p>
            <a:pPr>
              <a:defRPr/>
            </a:pPr>
            <a:fld id="{D8934983-FD63-E64E-A9CF-5FE57EADAF80}" type="datetimeFigureOut">
              <a:rPr lang="en-US"/>
              <a:pPr>
                <a:defRPr/>
              </a:pPr>
              <a:t>9/12/19</a:t>
            </a:fld>
            <a:endParaRPr lang="en-US"/>
          </a:p>
        </p:txBody>
      </p:sp>
      <p:sp>
        <p:nvSpPr>
          <p:cNvPr id="4" name="Footer Placeholder 3">
            <a:extLst>
              <a:ext uri="{FF2B5EF4-FFF2-40B4-BE49-F238E27FC236}">
                <a16:creationId xmlns:a16="http://schemas.microsoft.com/office/drawing/2014/main" id="{BB235043-0CDB-B345-8D81-E4AEA8E58FA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hangingPunct="1">
              <a:defRPr sz="1200" smtClean="0">
                <a:latin typeface="Candara" charset="0"/>
                <a:ea typeface="ＭＳ Ｐゴシック" charset="-128"/>
              </a:defRPr>
            </a:lvl1pPr>
          </a:lstStyle>
          <a:p>
            <a:pPr>
              <a:defRPr/>
            </a:pPr>
            <a:endParaRPr lang="en-US"/>
          </a:p>
        </p:txBody>
      </p:sp>
      <p:sp>
        <p:nvSpPr>
          <p:cNvPr id="5" name="Slide Number Placeholder 4">
            <a:extLst>
              <a:ext uri="{FF2B5EF4-FFF2-40B4-BE49-F238E27FC236}">
                <a16:creationId xmlns:a16="http://schemas.microsoft.com/office/drawing/2014/main" id="{50B80440-8A42-9148-A5E8-F131BB9A3C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hangingPunct="1">
              <a:defRPr sz="1200" smtClean="0">
                <a:latin typeface="Candara" charset="0"/>
                <a:ea typeface="ＭＳ Ｐゴシック" charset="-128"/>
              </a:defRPr>
            </a:lvl1pPr>
          </a:lstStyle>
          <a:p>
            <a:pPr>
              <a:defRPr/>
            </a:pPr>
            <a:fld id="{920DAAEF-26A7-2B43-9C9A-44825DE9201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4DDCB69-C30E-C743-B0D4-F1412508F51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smtClean="0">
                <a:latin typeface="Candara" charset="0"/>
                <a:ea typeface="ＭＳ Ｐゴシック" charset="-128"/>
              </a:defRPr>
            </a:lvl1pPr>
          </a:lstStyle>
          <a:p>
            <a:pPr>
              <a:defRPr/>
            </a:pPr>
            <a:endParaRPr lang="en-US"/>
          </a:p>
        </p:txBody>
      </p:sp>
      <p:sp>
        <p:nvSpPr>
          <p:cNvPr id="3" name="Date Placeholder 2">
            <a:extLst>
              <a:ext uri="{FF2B5EF4-FFF2-40B4-BE49-F238E27FC236}">
                <a16:creationId xmlns:a16="http://schemas.microsoft.com/office/drawing/2014/main" id="{D2898B68-7A1E-0746-A88E-3132483A99F1}"/>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smtClean="0">
                <a:latin typeface="Candara" charset="0"/>
                <a:ea typeface="ＭＳ Ｐゴシック" charset="-128"/>
              </a:defRPr>
            </a:lvl1pPr>
          </a:lstStyle>
          <a:p>
            <a:pPr>
              <a:defRPr/>
            </a:pPr>
            <a:fld id="{2F46F3DA-14A5-214A-B6B8-C64ECDE88BCE}" type="datetimeFigureOut">
              <a:rPr lang="en-US"/>
              <a:pPr>
                <a:defRPr/>
              </a:pPr>
              <a:t>9/12/19</a:t>
            </a:fld>
            <a:endParaRPr lang="en-US"/>
          </a:p>
        </p:txBody>
      </p:sp>
      <p:sp>
        <p:nvSpPr>
          <p:cNvPr id="4" name="Slide Image Placeholder 3">
            <a:extLst>
              <a:ext uri="{FF2B5EF4-FFF2-40B4-BE49-F238E27FC236}">
                <a16:creationId xmlns:a16="http://schemas.microsoft.com/office/drawing/2014/main" id="{AB7282A2-B571-C44B-8054-32F4A3F97033}"/>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2E5A3A01-BD48-B34A-9D02-226DE95ED77C}"/>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F617439-0E24-FB45-9DE9-166CA551486B}"/>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smtClean="0">
                <a:latin typeface="Candara" charset="0"/>
                <a:ea typeface="ＭＳ Ｐゴシック" charset="-128"/>
              </a:defRPr>
            </a:lvl1pPr>
          </a:lstStyle>
          <a:p>
            <a:pPr>
              <a:defRPr/>
            </a:pPr>
            <a:endParaRPr lang="en-US"/>
          </a:p>
        </p:txBody>
      </p:sp>
      <p:sp>
        <p:nvSpPr>
          <p:cNvPr id="7" name="Slide Number Placeholder 6">
            <a:extLst>
              <a:ext uri="{FF2B5EF4-FFF2-40B4-BE49-F238E27FC236}">
                <a16:creationId xmlns:a16="http://schemas.microsoft.com/office/drawing/2014/main" id="{5D71A3AB-6D53-3749-8620-C80F82E03672}"/>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smtClean="0">
                <a:latin typeface="Candara" charset="0"/>
                <a:ea typeface="ＭＳ Ｐゴシック" charset="-128"/>
              </a:defRPr>
            </a:lvl1pPr>
          </a:lstStyle>
          <a:p>
            <a:pPr>
              <a:defRPr/>
            </a:pPr>
            <a:fld id="{2A8CCCF0-18E8-0F48-ACB1-7F426AC0056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a:extLst>
              <a:ext uri="{FF2B5EF4-FFF2-40B4-BE49-F238E27FC236}">
                <a16:creationId xmlns:a16="http://schemas.microsoft.com/office/drawing/2014/main" id="{EA051D91-0E5D-B848-9B78-2E9A611C21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a:extLst>
              <a:ext uri="{FF2B5EF4-FFF2-40B4-BE49-F238E27FC236}">
                <a16:creationId xmlns:a16="http://schemas.microsoft.com/office/drawing/2014/main" id="{EC338976-CEC0-1949-9DDC-C680139E1E9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9155" name="Slide Number Placeholder 3">
            <a:extLst>
              <a:ext uri="{FF2B5EF4-FFF2-40B4-BE49-F238E27FC236}">
                <a16:creationId xmlns:a16="http://schemas.microsoft.com/office/drawing/2014/main" id="{25FFFD6F-55B5-004C-B26F-D4D13FF0B8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ndara" panose="020E0502030303020204" pitchFamily="34" charset="0"/>
                <a:ea typeface="ＭＳ Ｐゴシック" panose="020B0600070205080204" pitchFamily="34" charset="-128"/>
              </a:defRPr>
            </a:lvl1pPr>
            <a:lvl2pPr marL="742950" indent="-285750">
              <a:defRPr>
                <a:solidFill>
                  <a:schemeClr val="tx1"/>
                </a:solidFill>
                <a:latin typeface="Candara" panose="020E0502030303020204" pitchFamily="34" charset="0"/>
                <a:ea typeface="ＭＳ Ｐゴシック" panose="020B0600070205080204" pitchFamily="34" charset="-128"/>
              </a:defRPr>
            </a:lvl2pPr>
            <a:lvl3pPr marL="1143000" indent="-228600">
              <a:defRPr>
                <a:solidFill>
                  <a:schemeClr val="tx1"/>
                </a:solidFill>
                <a:latin typeface="Candara" panose="020E0502030303020204" pitchFamily="34" charset="0"/>
                <a:ea typeface="ＭＳ Ｐゴシック" panose="020B0600070205080204" pitchFamily="34" charset="-128"/>
              </a:defRPr>
            </a:lvl3pPr>
            <a:lvl4pPr marL="1600200" indent="-228600">
              <a:defRPr>
                <a:solidFill>
                  <a:schemeClr val="tx1"/>
                </a:solidFill>
                <a:latin typeface="Candara" panose="020E0502030303020204" pitchFamily="34" charset="0"/>
                <a:ea typeface="ＭＳ Ｐゴシック" panose="020B0600070205080204" pitchFamily="34" charset="-128"/>
              </a:defRPr>
            </a:lvl4pPr>
            <a:lvl5pPr marL="2057400" indent="-228600">
              <a:defRPr>
                <a:solidFill>
                  <a:schemeClr val="tx1"/>
                </a:solidFill>
                <a:latin typeface="Candara" panose="020E0502030303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9pPr>
          </a:lstStyle>
          <a:p>
            <a:fld id="{304E53B0-D781-134C-A7B9-C71BD68B3C63}" type="slidenum">
              <a:rPr lang="en-US" altLang="en-US"/>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a:extLst>
              <a:ext uri="{FF2B5EF4-FFF2-40B4-BE49-F238E27FC236}">
                <a16:creationId xmlns:a16="http://schemas.microsoft.com/office/drawing/2014/main" id="{46AE986E-C0E7-9A48-9413-DA54104910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6" name="Notes Placeholder 2">
            <a:extLst>
              <a:ext uri="{FF2B5EF4-FFF2-40B4-BE49-F238E27FC236}">
                <a16:creationId xmlns:a16="http://schemas.microsoft.com/office/drawing/2014/main" id="{E5954926-1B02-634B-8949-94774CA86B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52227" name="Slide Number Placeholder 3">
            <a:extLst>
              <a:ext uri="{FF2B5EF4-FFF2-40B4-BE49-F238E27FC236}">
                <a16:creationId xmlns:a16="http://schemas.microsoft.com/office/drawing/2014/main" id="{99F3DC79-66CF-C749-A895-C6270EBBFD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ndara" panose="020E0502030303020204" pitchFamily="34" charset="0"/>
                <a:ea typeface="ＭＳ Ｐゴシック" panose="020B0600070205080204" pitchFamily="34" charset="-128"/>
              </a:defRPr>
            </a:lvl1pPr>
            <a:lvl2pPr marL="742950" indent="-285750">
              <a:defRPr>
                <a:solidFill>
                  <a:schemeClr val="tx1"/>
                </a:solidFill>
                <a:latin typeface="Candara" panose="020E0502030303020204" pitchFamily="34" charset="0"/>
                <a:ea typeface="ＭＳ Ｐゴシック" panose="020B0600070205080204" pitchFamily="34" charset="-128"/>
              </a:defRPr>
            </a:lvl2pPr>
            <a:lvl3pPr marL="1143000" indent="-228600">
              <a:defRPr>
                <a:solidFill>
                  <a:schemeClr val="tx1"/>
                </a:solidFill>
                <a:latin typeface="Candara" panose="020E0502030303020204" pitchFamily="34" charset="0"/>
                <a:ea typeface="ＭＳ Ｐゴシック" panose="020B0600070205080204" pitchFamily="34" charset="-128"/>
              </a:defRPr>
            </a:lvl3pPr>
            <a:lvl4pPr marL="1600200" indent="-228600">
              <a:defRPr>
                <a:solidFill>
                  <a:schemeClr val="tx1"/>
                </a:solidFill>
                <a:latin typeface="Candara" panose="020E0502030303020204" pitchFamily="34" charset="0"/>
                <a:ea typeface="ＭＳ Ｐゴシック" panose="020B0600070205080204" pitchFamily="34" charset="-128"/>
              </a:defRPr>
            </a:lvl4pPr>
            <a:lvl5pPr marL="2057400" indent="-228600">
              <a:defRPr>
                <a:solidFill>
                  <a:schemeClr val="tx1"/>
                </a:solidFill>
                <a:latin typeface="Candara" panose="020E0502030303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9pPr>
          </a:lstStyle>
          <a:p>
            <a:fld id="{69FBF083-AC03-C245-A948-E814308CD4A7}" type="slidenum">
              <a:rPr lang="en-US" altLang="en-US"/>
              <a:pPr/>
              <a:t>7</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2A8CCCF0-18E8-0F48-ACB1-7F426AC00567}" type="slidenum">
              <a:rPr lang="en-US" smtClean="0"/>
              <a:pPr>
                <a:defRPr/>
              </a:pPr>
              <a:t>9</a:t>
            </a:fld>
            <a:endParaRPr lang="en-US"/>
          </a:p>
        </p:txBody>
      </p:sp>
    </p:spTree>
    <p:extLst>
      <p:ext uri="{BB962C8B-B14F-4D97-AF65-F5344CB8AC3E}">
        <p14:creationId xmlns:p14="http://schemas.microsoft.com/office/powerpoint/2010/main" val="22988140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lIns="45720" tIns="0" rIns="45720" bIns="0" rtlCol="0" anchor="b">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2209800" y="5056632"/>
            <a:ext cx="6477000" cy="1174088"/>
          </a:xfrm>
        </p:spPr>
        <p:txBody>
          <a:bodyPr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a:extLst>
              <a:ext uri="{FF2B5EF4-FFF2-40B4-BE49-F238E27FC236}">
                <a16:creationId xmlns:a16="http://schemas.microsoft.com/office/drawing/2014/main" id="{2D3CFE9A-D1C6-ED46-A0A0-AC9E3E5F2F7F}"/>
              </a:ext>
            </a:extLst>
          </p:cNvPr>
          <p:cNvSpPr>
            <a:spLocks noGrp="1"/>
          </p:cNvSpPr>
          <p:nvPr>
            <p:ph type="dt" sz="half" idx="10"/>
          </p:nvPr>
        </p:nvSpPr>
        <p:spPr>
          <a:xfrm>
            <a:off x="457200" y="6300788"/>
            <a:ext cx="1984375" cy="273050"/>
          </a:xfrm>
        </p:spPr>
        <p:txBody>
          <a:bodyPr/>
          <a:lstStyle>
            <a:lvl1pPr algn="l">
              <a:defRPr smtClean="0"/>
            </a:lvl1pPr>
          </a:lstStyle>
          <a:p>
            <a:pPr>
              <a:defRPr/>
            </a:pPr>
            <a:fld id="{738E52A0-7BAA-5941-98CA-4325B599C64D}" type="datetime1">
              <a:rPr lang="en-US" altLang="x-none"/>
              <a:pPr>
                <a:defRPr/>
              </a:pPr>
              <a:t>9/12/19</a:t>
            </a:fld>
            <a:endParaRPr lang="en-US" altLang="x-none"/>
          </a:p>
        </p:txBody>
      </p:sp>
      <p:sp>
        <p:nvSpPr>
          <p:cNvPr id="5" name="Footer Placeholder 4">
            <a:extLst>
              <a:ext uri="{FF2B5EF4-FFF2-40B4-BE49-F238E27FC236}">
                <a16:creationId xmlns:a16="http://schemas.microsoft.com/office/drawing/2014/main" id="{F84140D9-E7F1-894A-B54A-5B7B92A9A701}"/>
              </a:ext>
            </a:extLst>
          </p:cNvPr>
          <p:cNvSpPr>
            <a:spLocks noGrp="1"/>
          </p:cNvSpPr>
          <p:nvPr>
            <p:ph type="ftr" sz="quarter" idx="11"/>
          </p:nvPr>
        </p:nvSpPr>
        <p:spPr>
          <a:xfrm>
            <a:off x="3959225" y="6300788"/>
            <a:ext cx="3813175" cy="273050"/>
          </a:xfrm>
        </p:spPr>
        <p:txBody>
          <a:bodyPr/>
          <a:lstStyle>
            <a:lvl1pPr marL="0" algn="l" defTabSz="914400" rtl="0" eaLnBrk="1" latinLnBrk="0" hangingPunct="1">
              <a:defRPr sz="1100" kern="1200">
                <a:solidFill>
                  <a:schemeClr val="tx1"/>
                </a:solidFill>
                <a:latin typeface="Rockwell" pitchFamily="18" charset="0"/>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5479114D-80B7-874D-83D9-1BA495CDB1D7}"/>
              </a:ext>
            </a:extLst>
          </p:cNvPr>
          <p:cNvSpPr>
            <a:spLocks noGrp="1"/>
          </p:cNvSpPr>
          <p:nvPr>
            <p:ph type="sldNum" sz="quarter" idx="12"/>
          </p:nvPr>
        </p:nvSpPr>
        <p:spPr>
          <a:xfrm>
            <a:off x="8275638" y="6300788"/>
            <a:ext cx="685800" cy="273050"/>
          </a:xfrm>
        </p:spPr>
        <p:txBody>
          <a:bodyPr/>
          <a:lstStyle>
            <a:lvl1pPr>
              <a:defRPr sz="1100" smtClean="0">
                <a:latin typeface="Rockwell" charset="0"/>
              </a:defRPr>
            </a:lvl1pPr>
          </a:lstStyle>
          <a:p>
            <a:pPr>
              <a:defRPr/>
            </a:pPr>
            <a:fld id="{CB5296C7-26DA-5E40-9ACC-0F234F718BB3}" type="slidenum">
              <a:rPr lang="en-US" altLang="x-none"/>
              <a:pPr>
                <a:defRPr/>
              </a:pPr>
              <a:t>‹#›</a:t>
            </a:fld>
            <a:endParaRPr lang="en-US" altLang="x-none"/>
          </a:p>
        </p:txBody>
      </p:sp>
    </p:spTree>
    <p:extLst>
      <p:ext uri="{BB962C8B-B14F-4D97-AF65-F5344CB8AC3E}">
        <p14:creationId xmlns:p14="http://schemas.microsoft.com/office/powerpoint/2010/main" val="275843207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Date Placeholder 3">
            <a:extLst>
              <a:ext uri="{FF2B5EF4-FFF2-40B4-BE49-F238E27FC236}">
                <a16:creationId xmlns:a16="http://schemas.microsoft.com/office/drawing/2014/main" id="{D485E131-5C42-704C-8EEC-ED85702BFB20}"/>
              </a:ext>
            </a:extLst>
          </p:cNvPr>
          <p:cNvSpPr>
            <a:spLocks noGrp="1"/>
          </p:cNvSpPr>
          <p:nvPr>
            <p:ph type="dt" sz="half" idx="16"/>
          </p:nvPr>
        </p:nvSpPr>
        <p:spPr/>
        <p:txBody>
          <a:bodyPr/>
          <a:lstStyle>
            <a:lvl1pPr>
              <a:defRPr/>
            </a:lvl1pPr>
          </a:lstStyle>
          <a:p>
            <a:pPr>
              <a:defRPr/>
            </a:pPr>
            <a:fld id="{4FB1A82B-2E16-A547-BB92-7D53EAF0FB6E}" type="datetimeFigureOut">
              <a:rPr lang="en-US" altLang="x-none"/>
              <a:pPr>
                <a:defRPr/>
              </a:pPr>
              <a:t>9/12/19</a:t>
            </a:fld>
            <a:endParaRPr lang="en-US" altLang="x-none"/>
          </a:p>
        </p:txBody>
      </p:sp>
      <p:sp>
        <p:nvSpPr>
          <p:cNvPr id="7" name="Footer Placeholder 4">
            <a:extLst>
              <a:ext uri="{FF2B5EF4-FFF2-40B4-BE49-F238E27FC236}">
                <a16:creationId xmlns:a16="http://schemas.microsoft.com/office/drawing/2014/main" id="{DA991DC6-BB7C-BB48-9CFC-60645251CDDA}"/>
              </a:ext>
            </a:extLst>
          </p:cNvPr>
          <p:cNvSpPr>
            <a:spLocks noGrp="1"/>
          </p:cNvSpPr>
          <p:nvPr>
            <p:ph type="ftr" sz="quarter" idx="17"/>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F12DECE9-7028-344A-A32C-98B114968136}"/>
              </a:ext>
            </a:extLst>
          </p:cNvPr>
          <p:cNvSpPr>
            <a:spLocks noGrp="1"/>
          </p:cNvSpPr>
          <p:nvPr>
            <p:ph type="sldNum" sz="quarter" idx="18"/>
          </p:nvPr>
        </p:nvSpPr>
        <p:spPr/>
        <p:txBody>
          <a:bodyPr/>
          <a:lstStyle>
            <a:lvl1pPr>
              <a:defRPr/>
            </a:lvl1pPr>
          </a:lstStyle>
          <a:p>
            <a:pPr>
              <a:defRPr/>
            </a:pPr>
            <a:fld id="{F9F4DBDD-F0B1-444A-B1B0-872905FFE614}" type="slidenum">
              <a:rPr lang="en-US" altLang="x-none"/>
              <a:pPr>
                <a:defRPr/>
              </a:pPr>
              <a:t>‹#›</a:t>
            </a:fld>
            <a:endParaRPr lang="en-US" altLang="x-none"/>
          </a:p>
        </p:txBody>
      </p:sp>
    </p:spTree>
    <p:extLst>
      <p:ext uri="{BB962C8B-B14F-4D97-AF65-F5344CB8AC3E}">
        <p14:creationId xmlns:p14="http://schemas.microsoft.com/office/powerpoint/2010/main" val="2679146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3">
            <a:extLst>
              <a:ext uri="{FF2B5EF4-FFF2-40B4-BE49-F238E27FC236}">
                <a16:creationId xmlns:a16="http://schemas.microsoft.com/office/drawing/2014/main" id="{323D1C90-D634-CD4E-A2AE-0431E32C30B0}"/>
              </a:ext>
            </a:extLst>
          </p:cNvPr>
          <p:cNvSpPr>
            <a:spLocks noGrp="1"/>
          </p:cNvSpPr>
          <p:nvPr>
            <p:ph type="dt" sz="half" idx="16"/>
          </p:nvPr>
        </p:nvSpPr>
        <p:spPr/>
        <p:txBody>
          <a:bodyPr/>
          <a:lstStyle>
            <a:lvl1pPr>
              <a:defRPr/>
            </a:lvl1pPr>
          </a:lstStyle>
          <a:p>
            <a:pPr>
              <a:defRPr/>
            </a:pPr>
            <a:fld id="{4A048527-6E1B-DA4F-8421-F7791C8B5E6C}" type="datetimeFigureOut">
              <a:rPr lang="en-US" altLang="x-none"/>
              <a:pPr>
                <a:defRPr/>
              </a:pPr>
              <a:t>9/12/19</a:t>
            </a:fld>
            <a:endParaRPr lang="en-US" altLang="x-none"/>
          </a:p>
        </p:txBody>
      </p:sp>
      <p:sp>
        <p:nvSpPr>
          <p:cNvPr id="9" name="Footer Placeholder 4">
            <a:extLst>
              <a:ext uri="{FF2B5EF4-FFF2-40B4-BE49-F238E27FC236}">
                <a16:creationId xmlns:a16="http://schemas.microsoft.com/office/drawing/2014/main" id="{C2B7F60B-0832-D84C-807D-4D06B5F83CE8}"/>
              </a:ext>
            </a:extLst>
          </p:cNvPr>
          <p:cNvSpPr>
            <a:spLocks noGrp="1"/>
          </p:cNvSpPr>
          <p:nvPr>
            <p:ph type="ftr" sz="quarter" idx="17"/>
          </p:nvPr>
        </p:nvSpPr>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id="{32C7AB30-15AB-AD47-AC8F-C320F1BE0C9D}"/>
              </a:ext>
            </a:extLst>
          </p:cNvPr>
          <p:cNvSpPr>
            <a:spLocks noGrp="1"/>
          </p:cNvSpPr>
          <p:nvPr>
            <p:ph type="sldNum" sz="quarter" idx="18"/>
          </p:nvPr>
        </p:nvSpPr>
        <p:spPr/>
        <p:txBody>
          <a:bodyPr/>
          <a:lstStyle>
            <a:lvl1pPr>
              <a:defRPr/>
            </a:lvl1pPr>
          </a:lstStyle>
          <a:p>
            <a:pPr>
              <a:defRPr/>
            </a:pPr>
            <a:fld id="{DC209A98-FAFC-3F4B-8EA0-021EE8539E23}" type="slidenum">
              <a:rPr lang="en-US" altLang="x-none"/>
              <a:pPr>
                <a:defRPr/>
              </a:pPr>
              <a:t>‹#›</a:t>
            </a:fld>
            <a:endParaRPr lang="en-US" altLang="x-none"/>
          </a:p>
        </p:txBody>
      </p:sp>
    </p:spTree>
    <p:extLst>
      <p:ext uri="{BB962C8B-B14F-4D97-AF65-F5344CB8AC3E}">
        <p14:creationId xmlns:p14="http://schemas.microsoft.com/office/powerpoint/2010/main" val="5438119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3">
            <a:extLst>
              <a:ext uri="{FF2B5EF4-FFF2-40B4-BE49-F238E27FC236}">
                <a16:creationId xmlns:a16="http://schemas.microsoft.com/office/drawing/2014/main" id="{A9EE8FA9-95B2-1E43-B747-DD0AB4C7F486}"/>
              </a:ext>
            </a:extLst>
          </p:cNvPr>
          <p:cNvSpPr>
            <a:spLocks noGrp="1"/>
          </p:cNvSpPr>
          <p:nvPr>
            <p:ph type="dt" sz="half" idx="10"/>
          </p:nvPr>
        </p:nvSpPr>
        <p:spPr/>
        <p:txBody>
          <a:bodyPr/>
          <a:lstStyle>
            <a:lvl1pPr>
              <a:defRPr/>
            </a:lvl1pPr>
          </a:lstStyle>
          <a:p>
            <a:pPr>
              <a:defRPr/>
            </a:pPr>
            <a:fld id="{EF131E2B-34C7-E54A-8CC5-6FC981484C2E}" type="datetimeFigureOut">
              <a:rPr lang="en-US" altLang="x-none"/>
              <a:pPr>
                <a:defRPr/>
              </a:pPr>
              <a:t>9/12/19</a:t>
            </a:fld>
            <a:endParaRPr lang="en-US" altLang="x-none"/>
          </a:p>
        </p:txBody>
      </p:sp>
      <p:sp>
        <p:nvSpPr>
          <p:cNvPr id="4" name="Footer Placeholder 4">
            <a:extLst>
              <a:ext uri="{FF2B5EF4-FFF2-40B4-BE49-F238E27FC236}">
                <a16:creationId xmlns:a16="http://schemas.microsoft.com/office/drawing/2014/main" id="{FAF83E93-5F4A-9745-9784-89B3231C257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1D8FE6C-18D4-6C43-98B0-C173F0B50E72}"/>
              </a:ext>
            </a:extLst>
          </p:cNvPr>
          <p:cNvSpPr>
            <a:spLocks noGrp="1"/>
          </p:cNvSpPr>
          <p:nvPr>
            <p:ph type="sldNum" sz="quarter" idx="12"/>
          </p:nvPr>
        </p:nvSpPr>
        <p:spPr/>
        <p:txBody>
          <a:bodyPr/>
          <a:lstStyle>
            <a:lvl1pPr>
              <a:defRPr/>
            </a:lvl1pPr>
          </a:lstStyle>
          <a:p>
            <a:pPr>
              <a:defRPr/>
            </a:pPr>
            <a:fld id="{F19071F0-7144-8C41-93FA-DA1DF40128BA}" type="slidenum">
              <a:rPr lang="en-US" altLang="x-none"/>
              <a:pPr>
                <a:defRPr/>
              </a:pPr>
              <a:t>‹#›</a:t>
            </a:fld>
            <a:endParaRPr lang="en-US" altLang="x-none"/>
          </a:p>
        </p:txBody>
      </p:sp>
    </p:spTree>
    <p:extLst>
      <p:ext uri="{BB962C8B-B14F-4D97-AF65-F5344CB8AC3E}">
        <p14:creationId xmlns:p14="http://schemas.microsoft.com/office/powerpoint/2010/main" val="17004813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DD3A845-9809-9D45-8067-BEEBC5D0F6F4}"/>
              </a:ext>
            </a:extLst>
          </p:cNvPr>
          <p:cNvSpPr>
            <a:spLocks noGrp="1"/>
          </p:cNvSpPr>
          <p:nvPr>
            <p:ph type="dt" sz="half" idx="10"/>
          </p:nvPr>
        </p:nvSpPr>
        <p:spPr/>
        <p:txBody>
          <a:bodyPr/>
          <a:lstStyle>
            <a:lvl1pPr>
              <a:defRPr/>
            </a:lvl1pPr>
          </a:lstStyle>
          <a:p>
            <a:pPr>
              <a:defRPr/>
            </a:pPr>
            <a:fld id="{DEB0CEA7-4889-124C-AC8B-512173518896}" type="datetimeFigureOut">
              <a:rPr lang="en-US" altLang="x-none"/>
              <a:pPr>
                <a:defRPr/>
              </a:pPr>
              <a:t>9/12/19</a:t>
            </a:fld>
            <a:endParaRPr lang="en-US" altLang="x-none"/>
          </a:p>
        </p:txBody>
      </p:sp>
      <p:sp>
        <p:nvSpPr>
          <p:cNvPr id="3" name="Footer Placeholder 4">
            <a:extLst>
              <a:ext uri="{FF2B5EF4-FFF2-40B4-BE49-F238E27FC236}">
                <a16:creationId xmlns:a16="http://schemas.microsoft.com/office/drawing/2014/main" id="{4C9C644E-ACCC-FD47-A2B5-C1C5CA5A6E3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60B8A15-F8D5-8946-8D18-456F3AFEAD44}"/>
              </a:ext>
            </a:extLst>
          </p:cNvPr>
          <p:cNvSpPr>
            <a:spLocks noGrp="1"/>
          </p:cNvSpPr>
          <p:nvPr>
            <p:ph type="sldNum" sz="quarter" idx="12"/>
          </p:nvPr>
        </p:nvSpPr>
        <p:spPr/>
        <p:txBody>
          <a:bodyPr/>
          <a:lstStyle>
            <a:lvl1pPr>
              <a:defRPr/>
            </a:lvl1pPr>
          </a:lstStyle>
          <a:p>
            <a:pPr>
              <a:defRPr/>
            </a:pPr>
            <a:fld id="{AFF39781-0AEF-1E4B-A47D-A53AD1634E27}" type="slidenum">
              <a:rPr lang="en-US" altLang="x-none"/>
              <a:pPr>
                <a:defRPr/>
              </a:pPr>
              <a:t>‹#›</a:t>
            </a:fld>
            <a:endParaRPr lang="en-US" altLang="x-none"/>
          </a:p>
        </p:txBody>
      </p:sp>
    </p:spTree>
    <p:extLst>
      <p:ext uri="{BB962C8B-B14F-4D97-AF65-F5344CB8AC3E}">
        <p14:creationId xmlns:p14="http://schemas.microsoft.com/office/powerpoint/2010/main" val="9017903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FDC4348-8481-6546-96D9-ADBB7CC81A05}"/>
              </a:ext>
            </a:extLst>
          </p:cNvPr>
          <p:cNvSpPr>
            <a:spLocks noGrp="1"/>
          </p:cNvSpPr>
          <p:nvPr>
            <p:ph type="dt" sz="half" idx="10"/>
          </p:nvPr>
        </p:nvSpPr>
        <p:spPr/>
        <p:txBody>
          <a:bodyPr/>
          <a:lstStyle>
            <a:lvl1pPr>
              <a:defRPr/>
            </a:lvl1pPr>
          </a:lstStyle>
          <a:p>
            <a:pPr>
              <a:defRPr/>
            </a:pPr>
            <a:fld id="{834C10C9-7633-5847-9EB0-436380AE2BA3}" type="datetimeFigureOut">
              <a:rPr lang="en-US" altLang="x-none"/>
              <a:pPr>
                <a:defRPr/>
              </a:pPr>
              <a:t>9/12/19</a:t>
            </a:fld>
            <a:endParaRPr lang="en-US" altLang="x-none"/>
          </a:p>
        </p:txBody>
      </p:sp>
      <p:sp>
        <p:nvSpPr>
          <p:cNvPr id="6" name="Footer Placeholder 4">
            <a:extLst>
              <a:ext uri="{FF2B5EF4-FFF2-40B4-BE49-F238E27FC236}">
                <a16:creationId xmlns:a16="http://schemas.microsoft.com/office/drawing/2014/main" id="{F1398C3D-30DB-9949-B462-0238CEFC283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524701B-42AF-0D49-BFD9-1EC6E814DB0B}"/>
              </a:ext>
            </a:extLst>
          </p:cNvPr>
          <p:cNvSpPr>
            <a:spLocks noGrp="1"/>
          </p:cNvSpPr>
          <p:nvPr>
            <p:ph type="sldNum" sz="quarter" idx="12"/>
          </p:nvPr>
        </p:nvSpPr>
        <p:spPr/>
        <p:txBody>
          <a:bodyPr/>
          <a:lstStyle>
            <a:lvl1pPr>
              <a:defRPr/>
            </a:lvl1pPr>
          </a:lstStyle>
          <a:p>
            <a:pPr>
              <a:defRPr/>
            </a:pPr>
            <a:fld id="{7048F822-0E1E-7344-AD80-24E736F85491}" type="slidenum">
              <a:rPr lang="en-US" altLang="x-none"/>
              <a:pPr>
                <a:defRPr/>
              </a:pPr>
              <a:t>‹#›</a:t>
            </a:fld>
            <a:endParaRPr lang="en-US" altLang="x-none"/>
          </a:p>
        </p:txBody>
      </p:sp>
    </p:spTree>
    <p:extLst>
      <p:ext uri="{BB962C8B-B14F-4D97-AF65-F5344CB8AC3E}">
        <p14:creationId xmlns:p14="http://schemas.microsoft.com/office/powerpoint/2010/main" val="36979796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grpSp>
        <p:nvGrpSpPr>
          <p:cNvPr id="5" name="Group 7">
            <a:extLst>
              <a:ext uri="{FF2B5EF4-FFF2-40B4-BE49-F238E27FC236}">
                <a16:creationId xmlns:a16="http://schemas.microsoft.com/office/drawing/2014/main" id="{1649A015-D5AE-3044-B29C-421C610D609A}"/>
              </a:ext>
            </a:extLst>
          </p:cNvPr>
          <p:cNvGrpSpPr>
            <a:grpSpLocks/>
          </p:cNvGrpSpPr>
          <p:nvPr/>
        </p:nvGrpSpPr>
        <p:grpSpPr bwMode="auto">
          <a:xfrm rot="-178369">
            <a:off x="628650" y="506413"/>
            <a:ext cx="3851275" cy="5514975"/>
            <a:chOff x="1524000" y="381000"/>
            <a:chExt cx="3657600" cy="4737978"/>
          </a:xfrm>
        </p:grpSpPr>
        <p:sp>
          <p:nvSpPr>
            <p:cNvPr id="6" name="Rectangle 5">
              <a:extLst>
                <a:ext uri="{FF2B5EF4-FFF2-40B4-BE49-F238E27FC236}">
                  <a16:creationId xmlns:a16="http://schemas.microsoft.com/office/drawing/2014/main" id="{139F1894-AB0B-924D-8198-B35D3D8711BC}"/>
                </a:ext>
              </a:extLst>
            </p:cNvPr>
            <p:cNvSpPr>
              <a:spLocks noChangeArrowheads="1"/>
            </p:cNvSpPr>
            <p:nvPr userDrawn="1"/>
          </p:nvSpPr>
          <p:spPr bwMode="auto">
            <a:xfrm>
              <a:off x="1524000" y="381000"/>
              <a:ext cx="3657600" cy="4724400"/>
            </a:xfrm>
            <a:prstGeom prst="rect">
              <a:avLst/>
            </a:prstGeom>
            <a:solidFill>
              <a:schemeClr val="bg1"/>
            </a:solidFill>
            <a:ln w="19050">
              <a:solidFill>
                <a:schemeClr val="bg1"/>
              </a:solidFill>
              <a:miter lim="800000"/>
              <a:headEnd/>
              <a:tailEnd/>
            </a:ln>
            <a:effectLst>
              <a:outerShdw blurRad="50800" dist="38100" dir="2700000" algn="tl" rotWithShape="0">
                <a:srgbClr val="808080">
                  <a:alpha val="39998"/>
                </a:srgbClr>
              </a:outerShdw>
            </a:effectLst>
          </p:spPr>
          <p:txBody>
            <a:bodyPr anchor="ctr"/>
            <a:lstStyle>
              <a:lvl1pPr>
                <a:defRPr>
                  <a:solidFill>
                    <a:schemeClr val="tx1"/>
                  </a:solidFill>
                  <a:latin typeface="Candara" panose="020E0502030303020204" pitchFamily="34" charset="0"/>
                  <a:ea typeface="ＭＳ Ｐゴシック" panose="020B0600070205080204" pitchFamily="34" charset="-128"/>
                </a:defRPr>
              </a:lvl1pPr>
              <a:lvl2pPr marL="742950" indent="-285750">
                <a:defRPr>
                  <a:solidFill>
                    <a:schemeClr val="tx1"/>
                  </a:solidFill>
                  <a:latin typeface="Candara" panose="020E0502030303020204" pitchFamily="34" charset="0"/>
                  <a:ea typeface="ＭＳ Ｐゴシック" panose="020B0600070205080204" pitchFamily="34" charset="-128"/>
                </a:defRPr>
              </a:lvl2pPr>
              <a:lvl3pPr marL="1143000" indent="-228600">
                <a:defRPr>
                  <a:solidFill>
                    <a:schemeClr val="tx1"/>
                  </a:solidFill>
                  <a:latin typeface="Candara" panose="020E0502030303020204" pitchFamily="34" charset="0"/>
                  <a:ea typeface="ＭＳ Ｐゴシック" panose="020B0600070205080204" pitchFamily="34" charset="-128"/>
                </a:defRPr>
              </a:lvl3pPr>
              <a:lvl4pPr marL="1600200" indent="-228600">
                <a:defRPr>
                  <a:solidFill>
                    <a:schemeClr val="tx1"/>
                  </a:solidFill>
                  <a:latin typeface="Candara" panose="020E0502030303020204" pitchFamily="34" charset="0"/>
                  <a:ea typeface="ＭＳ Ｐゴシック" panose="020B0600070205080204" pitchFamily="34" charset="-128"/>
                </a:defRPr>
              </a:lvl4pPr>
              <a:lvl5pPr marL="2057400" indent="-228600">
                <a:defRPr>
                  <a:solidFill>
                    <a:schemeClr val="tx1"/>
                  </a:solidFill>
                  <a:latin typeface="Candara" panose="020E0502030303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9pPr>
            </a:lstStyle>
            <a:p>
              <a:pPr algn="ctr" eaLnBrk="1" hangingPunct="1"/>
              <a:endParaRPr lang="en-US" altLang="en-US">
                <a:solidFill>
                  <a:srgbClr val="FFFFFF"/>
                </a:solidFill>
                <a:latin typeface="Goudy Old Style" panose="02020502050305020303" pitchFamily="18" charset="77"/>
              </a:endParaRPr>
            </a:p>
          </p:txBody>
        </p:sp>
        <p:sp>
          <p:nvSpPr>
            <p:cNvPr id="7" name="Rectangle 6">
              <a:extLst>
                <a:ext uri="{FF2B5EF4-FFF2-40B4-BE49-F238E27FC236}">
                  <a16:creationId xmlns:a16="http://schemas.microsoft.com/office/drawing/2014/main" id="{92414390-8203-6A47-887F-C7A05B4806EC}"/>
                </a:ext>
              </a:extLst>
            </p:cNvPr>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a:p>
          </p:txBody>
        </p:sp>
      </p:grpSp>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rtlCol="0">
            <a:normAutofit/>
          </a:bodyPr>
          <a:lstStyle>
            <a:lvl1pPr>
              <a:buNone/>
              <a:defRPr/>
            </a:lvl1pPr>
          </a:lstStyle>
          <a:p>
            <a:pPr lvl="0"/>
            <a:r>
              <a:rPr lang="en-US" noProof="0"/>
              <a:t>Drag picture to placeholder or click icon to add</a:t>
            </a:r>
            <a:endParaRPr noProof="0"/>
          </a:p>
        </p:txBody>
      </p:sp>
      <p:sp>
        <p:nvSpPr>
          <p:cNvPr id="8" name="Date Placeholder 4">
            <a:extLst>
              <a:ext uri="{FF2B5EF4-FFF2-40B4-BE49-F238E27FC236}">
                <a16:creationId xmlns:a16="http://schemas.microsoft.com/office/drawing/2014/main" id="{BC445E3E-2410-7D4C-9217-B413A83564FB}"/>
              </a:ext>
            </a:extLst>
          </p:cNvPr>
          <p:cNvSpPr>
            <a:spLocks noGrp="1"/>
          </p:cNvSpPr>
          <p:nvPr>
            <p:ph type="dt" sz="half" idx="15"/>
          </p:nvPr>
        </p:nvSpPr>
        <p:spPr/>
        <p:txBody>
          <a:bodyPr/>
          <a:lstStyle>
            <a:lvl1pPr>
              <a:defRPr smtClean="0"/>
            </a:lvl1pPr>
          </a:lstStyle>
          <a:p>
            <a:pPr>
              <a:defRPr/>
            </a:pPr>
            <a:fld id="{597F3F2D-B00F-C545-8E82-2A922C701789}" type="datetimeFigureOut">
              <a:rPr lang="en-US" altLang="x-none"/>
              <a:pPr>
                <a:defRPr/>
              </a:pPr>
              <a:t>9/12/19</a:t>
            </a:fld>
            <a:endParaRPr lang="en-US" altLang="x-none"/>
          </a:p>
        </p:txBody>
      </p:sp>
      <p:sp>
        <p:nvSpPr>
          <p:cNvPr id="9" name="Footer Placeholder 5">
            <a:extLst>
              <a:ext uri="{FF2B5EF4-FFF2-40B4-BE49-F238E27FC236}">
                <a16:creationId xmlns:a16="http://schemas.microsoft.com/office/drawing/2014/main" id="{C52F2EA3-1CFA-A344-98F4-5501B0C079B4}"/>
              </a:ext>
            </a:extLst>
          </p:cNvPr>
          <p:cNvSpPr>
            <a:spLocks noGrp="1"/>
          </p:cNvSpPr>
          <p:nvPr>
            <p:ph type="ftr" sz="quarter" idx="16"/>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ABA316C8-C9B2-3E4E-B4B6-ACE95A655FDD}"/>
              </a:ext>
            </a:extLst>
          </p:cNvPr>
          <p:cNvSpPr>
            <a:spLocks noGrp="1"/>
          </p:cNvSpPr>
          <p:nvPr>
            <p:ph type="sldNum" sz="quarter" idx="17"/>
          </p:nvPr>
        </p:nvSpPr>
        <p:spPr/>
        <p:txBody>
          <a:bodyPr/>
          <a:lstStyle>
            <a:lvl1pPr>
              <a:defRPr smtClean="0"/>
            </a:lvl1pPr>
          </a:lstStyle>
          <a:p>
            <a:pPr>
              <a:defRPr/>
            </a:pPr>
            <a:fld id="{57391AE3-A3FE-4B40-9B86-5A7A607186C0}" type="slidenum">
              <a:rPr lang="en-US" altLang="x-none"/>
              <a:pPr>
                <a:defRPr/>
              </a:pPr>
              <a:t>‹#›</a:t>
            </a:fld>
            <a:endParaRPr lang="en-US" altLang="x-none"/>
          </a:p>
        </p:txBody>
      </p:sp>
    </p:spTree>
    <p:extLst>
      <p:ext uri="{BB962C8B-B14F-4D97-AF65-F5344CB8AC3E}">
        <p14:creationId xmlns:p14="http://schemas.microsoft.com/office/powerpoint/2010/main" val="26849404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6" name="Group 13">
            <a:extLst>
              <a:ext uri="{FF2B5EF4-FFF2-40B4-BE49-F238E27FC236}">
                <a16:creationId xmlns:a16="http://schemas.microsoft.com/office/drawing/2014/main" id="{9B28DE87-EE68-6F4E-AC03-CD37D7C9DBE8}"/>
              </a:ext>
            </a:extLst>
          </p:cNvPr>
          <p:cNvGrpSpPr>
            <a:grpSpLocks/>
          </p:cNvGrpSpPr>
          <p:nvPr/>
        </p:nvGrpSpPr>
        <p:grpSpPr bwMode="auto">
          <a:xfrm rot="-385649">
            <a:off x="312738" y="3521075"/>
            <a:ext cx="4089400" cy="3025775"/>
            <a:chOff x="1524000" y="381000"/>
            <a:chExt cx="3657600" cy="4737978"/>
          </a:xfrm>
        </p:grpSpPr>
        <p:sp>
          <p:nvSpPr>
            <p:cNvPr id="7" name="Rectangle 6">
              <a:extLst>
                <a:ext uri="{FF2B5EF4-FFF2-40B4-BE49-F238E27FC236}">
                  <a16:creationId xmlns:a16="http://schemas.microsoft.com/office/drawing/2014/main" id="{97F5EDC0-A51D-5A4D-A16E-09C494B7DDC3}"/>
                </a:ext>
              </a:extLst>
            </p:cNvPr>
            <p:cNvSpPr>
              <a:spLocks noChangeArrowheads="1"/>
            </p:cNvSpPr>
            <p:nvPr userDrawn="1"/>
          </p:nvSpPr>
          <p:spPr bwMode="auto">
            <a:xfrm>
              <a:off x="1524000" y="381000"/>
              <a:ext cx="3657600" cy="4724400"/>
            </a:xfrm>
            <a:prstGeom prst="rect">
              <a:avLst/>
            </a:prstGeom>
            <a:solidFill>
              <a:schemeClr val="bg1"/>
            </a:solidFill>
            <a:ln w="19050">
              <a:solidFill>
                <a:schemeClr val="bg1"/>
              </a:solidFill>
              <a:miter lim="800000"/>
              <a:headEnd/>
              <a:tailEnd/>
            </a:ln>
            <a:effectLst>
              <a:outerShdw blurRad="50800" dist="38100" dir="2700000" algn="tl" rotWithShape="0">
                <a:srgbClr val="808080">
                  <a:alpha val="39998"/>
                </a:srgbClr>
              </a:outerShdw>
            </a:effectLst>
          </p:spPr>
          <p:txBody>
            <a:bodyPr anchor="ctr"/>
            <a:lstStyle>
              <a:lvl1pPr>
                <a:defRPr>
                  <a:solidFill>
                    <a:schemeClr val="tx1"/>
                  </a:solidFill>
                  <a:latin typeface="Candara" panose="020E0502030303020204" pitchFamily="34" charset="0"/>
                  <a:ea typeface="ＭＳ Ｐゴシック" panose="020B0600070205080204" pitchFamily="34" charset="-128"/>
                </a:defRPr>
              </a:lvl1pPr>
              <a:lvl2pPr marL="742950" indent="-285750">
                <a:defRPr>
                  <a:solidFill>
                    <a:schemeClr val="tx1"/>
                  </a:solidFill>
                  <a:latin typeface="Candara" panose="020E0502030303020204" pitchFamily="34" charset="0"/>
                  <a:ea typeface="ＭＳ Ｐゴシック" panose="020B0600070205080204" pitchFamily="34" charset="-128"/>
                </a:defRPr>
              </a:lvl2pPr>
              <a:lvl3pPr marL="1143000" indent="-228600">
                <a:defRPr>
                  <a:solidFill>
                    <a:schemeClr val="tx1"/>
                  </a:solidFill>
                  <a:latin typeface="Candara" panose="020E0502030303020204" pitchFamily="34" charset="0"/>
                  <a:ea typeface="ＭＳ Ｐゴシック" panose="020B0600070205080204" pitchFamily="34" charset="-128"/>
                </a:defRPr>
              </a:lvl3pPr>
              <a:lvl4pPr marL="1600200" indent="-228600">
                <a:defRPr>
                  <a:solidFill>
                    <a:schemeClr val="tx1"/>
                  </a:solidFill>
                  <a:latin typeface="Candara" panose="020E0502030303020204" pitchFamily="34" charset="0"/>
                  <a:ea typeface="ＭＳ Ｐゴシック" panose="020B0600070205080204" pitchFamily="34" charset="-128"/>
                </a:defRPr>
              </a:lvl4pPr>
              <a:lvl5pPr marL="2057400" indent="-228600">
                <a:defRPr>
                  <a:solidFill>
                    <a:schemeClr val="tx1"/>
                  </a:solidFill>
                  <a:latin typeface="Candara" panose="020E0502030303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9pPr>
            </a:lstStyle>
            <a:p>
              <a:pPr algn="ctr" eaLnBrk="1" hangingPunct="1"/>
              <a:endParaRPr lang="en-US" altLang="en-US">
                <a:solidFill>
                  <a:srgbClr val="FFFFFF"/>
                </a:solidFill>
                <a:latin typeface="Goudy Old Style" panose="02020502050305020303" pitchFamily="18" charset="77"/>
              </a:endParaRPr>
            </a:p>
          </p:txBody>
        </p:sp>
        <p:sp>
          <p:nvSpPr>
            <p:cNvPr id="8" name="Rectangle 7">
              <a:extLst>
                <a:ext uri="{FF2B5EF4-FFF2-40B4-BE49-F238E27FC236}">
                  <a16:creationId xmlns:a16="http://schemas.microsoft.com/office/drawing/2014/main" id="{A19C5C29-2676-CE42-8EBC-3F7F283B09BA}"/>
                </a:ext>
              </a:extLst>
            </p:cNvPr>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a:p>
          </p:txBody>
        </p:sp>
      </p:grpSp>
      <p:grpSp>
        <p:nvGrpSpPr>
          <p:cNvPr id="9" name="Group 9">
            <a:extLst>
              <a:ext uri="{FF2B5EF4-FFF2-40B4-BE49-F238E27FC236}">
                <a16:creationId xmlns:a16="http://schemas.microsoft.com/office/drawing/2014/main" id="{A4075DBD-E825-0649-86AA-C9B070E39E43}"/>
              </a:ext>
            </a:extLst>
          </p:cNvPr>
          <p:cNvGrpSpPr>
            <a:grpSpLocks/>
          </p:cNvGrpSpPr>
          <p:nvPr/>
        </p:nvGrpSpPr>
        <p:grpSpPr bwMode="auto">
          <a:xfrm rot="232774">
            <a:off x="169863" y="241300"/>
            <a:ext cx="4087812" cy="3025775"/>
            <a:chOff x="1524000" y="381000"/>
            <a:chExt cx="3657600" cy="4737978"/>
          </a:xfrm>
        </p:grpSpPr>
        <p:sp>
          <p:nvSpPr>
            <p:cNvPr id="10" name="Rectangle 9">
              <a:extLst>
                <a:ext uri="{FF2B5EF4-FFF2-40B4-BE49-F238E27FC236}">
                  <a16:creationId xmlns:a16="http://schemas.microsoft.com/office/drawing/2014/main" id="{C94AE2AD-99CE-8742-9344-038B990924A9}"/>
                </a:ext>
              </a:extLst>
            </p:cNvPr>
            <p:cNvSpPr>
              <a:spLocks noChangeArrowheads="1"/>
            </p:cNvSpPr>
            <p:nvPr userDrawn="1"/>
          </p:nvSpPr>
          <p:spPr bwMode="auto">
            <a:xfrm>
              <a:off x="1524000" y="381000"/>
              <a:ext cx="3657600" cy="4724400"/>
            </a:xfrm>
            <a:prstGeom prst="rect">
              <a:avLst/>
            </a:prstGeom>
            <a:solidFill>
              <a:schemeClr val="bg1"/>
            </a:solidFill>
            <a:ln w="19050">
              <a:solidFill>
                <a:schemeClr val="bg1"/>
              </a:solidFill>
              <a:miter lim="800000"/>
              <a:headEnd/>
              <a:tailEnd/>
            </a:ln>
            <a:effectLst>
              <a:outerShdw blurRad="50800" dist="38100" dir="2700000" algn="tl" rotWithShape="0">
                <a:srgbClr val="808080">
                  <a:alpha val="39998"/>
                </a:srgbClr>
              </a:outerShdw>
            </a:effectLst>
          </p:spPr>
          <p:txBody>
            <a:bodyPr anchor="ctr"/>
            <a:lstStyle>
              <a:lvl1pPr>
                <a:defRPr>
                  <a:solidFill>
                    <a:schemeClr val="tx1"/>
                  </a:solidFill>
                  <a:latin typeface="Candara" panose="020E0502030303020204" pitchFamily="34" charset="0"/>
                  <a:ea typeface="ＭＳ Ｐゴシック" panose="020B0600070205080204" pitchFamily="34" charset="-128"/>
                </a:defRPr>
              </a:lvl1pPr>
              <a:lvl2pPr marL="742950" indent="-285750">
                <a:defRPr>
                  <a:solidFill>
                    <a:schemeClr val="tx1"/>
                  </a:solidFill>
                  <a:latin typeface="Candara" panose="020E0502030303020204" pitchFamily="34" charset="0"/>
                  <a:ea typeface="ＭＳ Ｐゴシック" panose="020B0600070205080204" pitchFamily="34" charset="-128"/>
                </a:defRPr>
              </a:lvl2pPr>
              <a:lvl3pPr marL="1143000" indent="-228600">
                <a:defRPr>
                  <a:solidFill>
                    <a:schemeClr val="tx1"/>
                  </a:solidFill>
                  <a:latin typeface="Candara" panose="020E0502030303020204" pitchFamily="34" charset="0"/>
                  <a:ea typeface="ＭＳ Ｐゴシック" panose="020B0600070205080204" pitchFamily="34" charset="-128"/>
                </a:defRPr>
              </a:lvl3pPr>
              <a:lvl4pPr marL="1600200" indent="-228600">
                <a:defRPr>
                  <a:solidFill>
                    <a:schemeClr val="tx1"/>
                  </a:solidFill>
                  <a:latin typeface="Candara" panose="020E0502030303020204" pitchFamily="34" charset="0"/>
                  <a:ea typeface="ＭＳ Ｐゴシック" panose="020B0600070205080204" pitchFamily="34" charset="-128"/>
                </a:defRPr>
              </a:lvl4pPr>
              <a:lvl5pPr marL="2057400" indent="-228600">
                <a:defRPr>
                  <a:solidFill>
                    <a:schemeClr val="tx1"/>
                  </a:solidFill>
                  <a:latin typeface="Candara" panose="020E0502030303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9pPr>
            </a:lstStyle>
            <a:p>
              <a:pPr algn="ctr" eaLnBrk="1" hangingPunct="1"/>
              <a:endParaRPr lang="en-US" altLang="en-US">
                <a:solidFill>
                  <a:srgbClr val="FFFFFF"/>
                </a:solidFill>
                <a:latin typeface="Goudy Old Style" panose="02020502050305020303" pitchFamily="18" charset="77"/>
              </a:endParaRPr>
            </a:p>
          </p:txBody>
        </p:sp>
        <p:sp>
          <p:nvSpPr>
            <p:cNvPr id="11" name="Rectangle 10">
              <a:extLst>
                <a:ext uri="{FF2B5EF4-FFF2-40B4-BE49-F238E27FC236}">
                  <a16:creationId xmlns:a16="http://schemas.microsoft.com/office/drawing/2014/main" id="{89A41909-103F-6147-A235-0B66903BB7BC}"/>
                </a:ext>
              </a:extLst>
            </p:cNvPr>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rtlCol="0">
            <a:normAutofit/>
          </a:bodyPr>
          <a:lstStyle>
            <a:lvl1pPr>
              <a:buNone/>
              <a:defRPr/>
            </a:lvl1pPr>
          </a:lstStyle>
          <a:p>
            <a:pPr lvl="0"/>
            <a:r>
              <a:rPr lang="en-US" noProof="0"/>
              <a:t>Drag picture to placeholder or click icon to add</a:t>
            </a:r>
            <a:endParaRPr noProof="0"/>
          </a:p>
        </p:txBody>
      </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rtlCol="0">
            <a:normAutofit/>
          </a:bodyPr>
          <a:lstStyle>
            <a:lvl1pPr>
              <a:buNone/>
              <a:defRPr/>
            </a:lvl1pPr>
          </a:lstStyle>
          <a:p>
            <a:pPr lvl="0"/>
            <a:r>
              <a:rPr lang="en-US" noProof="0"/>
              <a:t>Drag picture to placeholder or click icon to add</a:t>
            </a:r>
            <a:endParaRPr noProof="0"/>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4">
            <a:extLst>
              <a:ext uri="{FF2B5EF4-FFF2-40B4-BE49-F238E27FC236}">
                <a16:creationId xmlns:a16="http://schemas.microsoft.com/office/drawing/2014/main" id="{1013F0E9-E6A5-5042-8D74-75542574FD7C}"/>
              </a:ext>
            </a:extLst>
          </p:cNvPr>
          <p:cNvSpPr>
            <a:spLocks noGrp="1"/>
          </p:cNvSpPr>
          <p:nvPr>
            <p:ph type="dt" sz="half" idx="17"/>
          </p:nvPr>
        </p:nvSpPr>
        <p:spPr/>
        <p:txBody>
          <a:bodyPr/>
          <a:lstStyle>
            <a:lvl1pPr>
              <a:defRPr smtClean="0"/>
            </a:lvl1pPr>
          </a:lstStyle>
          <a:p>
            <a:pPr>
              <a:defRPr/>
            </a:pPr>
            <a:fld id="{FAE61DC5-4904-9A4F-BFAD-CC3FBA06044C}" type="datetimeFigureOut">
              <a:rPr lang="en-US" altLang="x-none"/>
              <a:pPr>
                <a:defRPr/>
              </a:pPr>
              <a:t>9/12/19</a:t>
            </a:fld>
            <a:endParaRPr lang="en-US" altLang="x-none"/>
          </a:p>
        </p:txBody>
      </p:sp>
      <p:sp>
        <p:nvSpPr>
          <p:cNvPr id="14" name="Footer Placeholder 5">
            <a:extLst>
              <a:ext uri="{FF2B5EF4-FFF2-40B4-BE49-F238E27FC236}">
                <a16:creationId xmlns:a16="http://schemas.microsoft.com/office/drawing/2014/main" id="{B77BE566-FF04-3547-8EDB-9FD0D29E2768}"/>
              </a:ext>
            </a:extLst>
          </p:cNvPr>
          <p:cNvSpPr>
            <a:spLocks noGrp="1"/>
          </p:cNvSpPr>
          <p:nvPr>
            <p:ph type="ftr" sz="quarter" idx="18"/>
          </p:nvPr>
        </p:nvSpPr>
        <p:spPr/>
        <p:txBody>
          <a:bodyPr/>
          <a:lstStyle>
            <a:lvl1pPr>
              <a:defRPr/>
            </a:lvl1pPr>
          </a:lstStyle>
          <a:p>
            <a:pPr>
              <a:defRPr/>
            </a:pPr>
            <a:endParaRPr lang="en-US"/>
          </a:p>
        </p:txBody>
      </p:sp>
      <p:sp>
        <p:nvSpPr>
          <p:cNvPr id="15" name="Slide Number Placeholder 6">
            <a:extLst>
              <a:ext uri="{FF2B5EF4-FFF2-40B4-BE49-F238E27FC236}">
                <a16:creationId xmlns:a16="http://schemas.microsoft.com/office/drawing/2014/main" id="{E0185B65-41D2-554B-A161-23D790945B9E}"/>
              </a:ext>
            </a:extLst>
          </p:cNvPr>
          <p:cNvSpPr>
            <a:spLocks noGrp="1"/>
          </p:cNvSpPr>
          <p:nvPr>
            <p:ph type="sldNum" sz="quarter" idx="19"/>
          </p:nvPr>
        </p:nvSpPr>
        <p:spPr/>
        <p:txBody>
          <a:bodyPr/>
          <a:lstStyle>
            <a:lvl1pPr>
              <a:defRPr smtClean="0"/>
            </a:lvl1pPr>
          </a:lstStyle>
          <a:p>
            <a:pPr>
              <a:defRPr/>
            </a:pPr>
            <a:fld id="{0E81EF6B-B1CB-4E48-9A56-E831FA2F58B8}" type="slidenum">
              <a:rPr lang="en-US" altLang="x-none"/>
              <a:pPr>
                <a:defRPr/>
              </a:pPr>
              <a:t>‹#›</a:t>
            </a:fld>
            <a:endParaRPr lang="en-US" altLang="x-none"/>
          </a:p>
        </p:txBody>
      </p:sp>
    </p:spTree>
    <p:extLst>
      <p:ext uri="{BB962C8B-B14F-4D97-AF65-F5344CB8AC3E}">
        <p14:creationId xmlns:p14="http://schemas.microsoft.com/office/powerpoint/2010/main" val="17425632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grpSp>
        <p:nvGrpSpPr>
          <p:cNvPr id="5" name="Group 8">
            <a:extLst>
              <a:ext uri="{FF2B5EF4-FFF2-40B4-BE49-F238E27FC236}">
                <a16:creationId xmlns:a16="http://schemas.microsoft.com/office/drawing/2014/main" id="{8158319D-77B1-A440-9A1B-50A59F3927E1}"/>
              </a:ext>
            </a:extLst>
          </p:cNvPr>
          <p:cNvGrpSpPr>
            <a:grpSpLocks/>
          </p:cNvGrpSpPr>
          <p:nvPr/>
        </p:nvGrpSpPr>
        <p:grpSpPr bwMode="auto">
          <a:xfrm rot="232774">
            <a:off x="2058988" y="379413"/>
            <a:ext cx="5032375" cy="3443287"/>
            <a:chOff x="1524000" y="381000"/>
            <a:chExt cx="3657600" cy="4737978"/>
          </a:xfrm>
        </p:grpSpPr>
        <p:sp>
          <p:nvSpPr>
            <p:cNvPr id="6" name="Rectangle 5">
              <a:extLst>
                <a:ext uri="{FF2B5EF4-FFF2-40B4-BE49-F238E27FC236}">
                  <a16:creationId xmlns:a16="http://schemas.microsoft.com/office/drawing/2014/main" id="{72B7E24D-0F57-F440-A7FD-93E13492AD1A}"/>
                </a:ext>
              </a:extLst>
            </p:cNvPr>
            <p:cNvSpPr>
              <a:spLocks noChangeArrowheads="1"/>
            </p:cNvSpPr>
            <p:nvPr userDrawn="1"/>
          </p:nvSpPr>
          <p:spPr bwMode="auto">
            <a:xfrm>
              <a:off x="1524000" y="381000"/>
              <a:ext cx="3657600" cy="4724400"/>
            </a:xfrm>
            <a:prstGeom prst="rect">
              <a:avLst/>
            </a:prstGeom>
            <a:solidFill>
              <a:schemeClr val="bg1"/>
            </a:solidFill>
            <a:ln w="19050">
              <a:solidFill>
                <a:schemeClr val="bg1"/>
              </a:solidFill>
              <a:miter lim="800000"/>
              <a:headEnd/>
              <a:tailEnd/>
            </a:ln>
            <a:effectLst>
              <a:outerShdw blurRad="50800" dist="38100" dir="2700000" algn="tl" rotWithShape="0">
                <a:srgbClr val="808080">
                  <a:alpha val="39998"/>
                </a:srgbClr>
              </a:outerShdw>
            </a:effectLst>
          </p:spPr>
          <p:txBody>
            <a:bodyPr anchor="ctr"/>
            <a:lstStyle>
              <a:lvl1pPr>
                <a:defRPr>
                  <a:solidFill>
                    <a:schemeClr val="tx1"/>
                  </a:solidFill>
                  <a:latin typeface="Candara" panose="020E0502030303020204" pitchFamily="34" charset="0"/>
                  <a:ea typeface="ＭＳ Ｐゴシック" panose="020B0600070205080204" pitchFamily="34" charset="-128"/>
                </a:defRPr>
              </a:lvl1pPr>
              <a:lvl2pPr marL="742950" indent="-285750">
                <a:defRPr>
                  <a:solidFill>
                    <a:schemeClr val="tx1"/>
                  </a:solidFill>
                  <a:latin typeface="Candara" panose="020E0502030303020204" pitchFamily="34" charset="0"/>
                  <a:ea typeface="ＭＳ Ｐゴシック" panose="020B0600070205080204" pitchFamily="34" charset="-128"/>
                </a:defRPr>
              </a:lvl2pPr>
              <a:lvl3pPr marL="1143000" indent="-228600">
                <a:defRPr>
                  <a:solidFill>
                    <a:schemeClr val="tx1"/>
                  </a:solidFill>
                  <a:latin typeface="Candara" panose="020E0502030303020204" pitchFamily="34" charset="0"/>
                  <a:ea typeface="ＭＳ Ｐゴシック" panose="020B0600070205080204" pitchFamily="34" charset="-128"/>
                </a:defRPr>
              </a:lvl3pPr>
              <a:lvl4pPr marL="1600200" indent="-228600">
                <a:defRPr>
                  <a:solidFill>
                    <a:schemeClr val="tx1"/>
                  </a:solidFill>
                  <a:latin typeface="Candara" panose="020E0502030303020204" pitchFamily="34" charset="0"/>
                  <a:ea typeface="ＭＳ Ｐゴシック" panose="020B0600070205080204" pitchFamily="34" charset="-128"/>
                </a:defRPr>
              </a:lvl4pPr>
              <a:lvl5pPr marL="2057400" indent="-228600">
                <a:defRPr>
                  <a:solidFill>
                    <a:schemeClr val="tx1"/>
                  </a:solidFill>
                  <a:latin typeface="Candara" panose="020E0502030303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9pPr>
            </a:lstStyle>
            <a:p>
              <a:pPr algn="ctr" eaLnBrk="1" hangingPunct="1"/>
              <a:endParaRPr lang="en-US" altLang="en-US">
                <a:solidFill>
                  <a:srgbClr val="FFFFFF"/>
                </a:solidFill>
                <a:latin typeface="Goudy Old Style" panose="02020502050305020303" pitchFamily="18" charset="77"/>
              </a:endParaRPr>
            </a:p>
          </p:txBody>
        </p:sp>
        <p:sp>
          <p:nvSpPr>
            <p:cNvPr id="7" name="Rectangle 6">
              <a:extLst>
                <a:ext uri="{FF2B5EF4-FFF2-40B4-BE49-F238E27FC236}">
                  <a16:creationId xmlns:a16="http://schemas.microsoft.com/office/drawing/2014/main" id="{D71B3DC1-DDD7-6540-9964-F6F3FCEC0054}"/>
                </a:ext>
              </a:extLst>
            </p:cNvPr>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a:p>
          </p:txBody>
        </p:sp>
      </p:grpSp>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a:t>Click to edit Master title style</a:t>
            </a:r>
            <a:endParaRPr/>
          </a:p>
        </p:txBody>
      </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rtlCol="0">
            <a:normAutofit/>
          </a:bodyPr>
          <a:lstStyle>
            <a:lvl1pPr>
              <a:buNone/>
              <a:defRPr/>
            </a:lvl1pPr>
          </a:lstStyle>
          <a:p>
            <a:pPr lvl="0"/>
            <a:r>
              <a:rPr lang="en-US" noProof="0"/>
              <a:t>Drag picture to placeholder or click icon to add</a:t>
            </a:r>
            <a:endParaRPr noProof="0"/>
          </a:p>
        </p:txBody>
      </p:sp>
      <p:sp>
        <p:nvSpPr>
          <p:cNvPr id="8" name="Date Placeholder 4">
            <a:extLst>
              <a:ext uri="{FF2B5EF4-FFF2-40B4-BE49-F238E27FC236}">
                <a16:creationId xmlns:a16="http://schemas.microsoft.com/office/drawing/2014/main" id="{3DDCA9E2-CBB9-7244-ACEF-5C2CE1A1FD8F}"/>
              </a:ext>
            </a:extLst>
          </p:cNvPr>
          <p:cNvSpPr>
            <a:spLocks noGrp="1"/>
          </p:cNvSpPr>
          <p:nvPr>
            <p:ph type="dt" sz="half" idx="16"/>
          </p:nvPr>
        </p:nvSpPr>
        <p:spPr/>
        <p:txBody>
          <a:bodyPr/>
          <a:lstStyle>
            <a:lvl1pPr>
              <a:defRPr smtClean="0"/>
            </a:lvl1pPr>
          </a:lstStyle>
          <a:p>
            <a:pPr>
              <a:defRPr/>
            </a:pPr>
            <a:fld id="{19208669-170D-1B48-99EF-B3A55F8E5970}" type="datetimeFigureOut">
              <a:rPr lang="en-US" altLang="x-none"/>
              <a:pPr>
                <a:defRPr/>
              </a:pPr>
              <a:t>9/12/19</a:t>
            </a:fld>
            <a:endParaRPr lang="en-US" altLang="x-none"/>
          </a:p>
        </p:txBody>
      </p:sp>
      <p:sp>
        <p:nvSpPr>
          <p:cNvPr id="9" name="Footer Placeholder 5">
            <a:extLst>
              <a:ext uri="{FF2B5EF4-FFF2-40B4-BE49-F238E27FC236}">
                <a16:creationId xmlns:a16="http://schemas.microsoft.com/office/drawing/2014/main" id="{41A259E7-AA34-904A-8756-A27361C42D69}"/>
              </a:ext>
            </a:extLst>
          </p:cNvPr>
          <p:cNvSpPr>
            <a:spLocks noGrp="1"/>
          </p:cNvSpPr>
          <p:nvPr>
            <p:ph type="ftr" sz="quarter" idx="17"/>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FAC84CFF-2C3F-E545-9DBC-2425F3AB4869}"/>
              </a:ext>
            </a:extLst>
          </p:cNvPr>
          <p:cNvSpPr>
            <a:spLocks noGrp="1"/>
          </p:cNvSpPr>
          <p:nvPr>
            <p:ph type="sldNum" sz="quarter" idx="18"/>
          </p:nvPr>
        </p:nvSpPr>
        <p:spPr/>
        <p:txBody>
          <a:bodyPr/>
          <a:lstStyle>
            <a:lvl1pPr>
              <a:defRPr smtClean="0"/>
            </a:lvl1pPr>
          </a:lstStyle>
          <a:p>
            <a:pPr>
              <a:defRPr/>
            </a:pPr>
            <a:fld id="{2809686A-5E30-BD45-B48F-380887B6B6A3}" type="slidenum">
              <a:rPr lang="en-US" altLang="x-none"/>
              <a:pPr>
                <a:defRPr/>
              </a:pPr>
              <a:t>‹#›</a:t>
            </a:fld>
            <a:endParaRPr lang="en-US" altLang="x-none"/>
          </a:p>
        </p:txBody>
      </p:sp>
    </p:spTree>
    <p:extLst>
      <p:ext uri="{BB962C8B-B14F-4D97-AF65-F5344CB8AC3E}">
        <p14:creationId xmlns:p14="http://schemas.microsoft.com/office/powerpoint/2010/main" val="5672723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grpSp>
        <p:nvGrpSpPr>
          <p:cNvPr id="6" name="Group 13">
            <a:extLst>
              <a:ext uri="{FF2B5EF4-FFF2-40B4-BE49-F238E27FC236}">
                <a16:creationId xmlns:a16="http://schemas.microsoft.com/office/drawing/2014/main" id="{F9EEDE67-79CC-784C-B0EC-59FF470CBDB5}"/>
              </a:ext>
            </a:extLst>
          </p:cNvPr>
          <p:cNvGrpSpPr>
            <a:grpSpLocks/>
          </p:cNvGrpSpPr>
          <p:nvPr/>
        </p:nvGrpSpPr>
        <p:grpSpPr bwMode="auto">
          <a:xfrm rot="-180000">
            <a:off x="114300" y="115888"/>
            <a:ext cx="3968750" cy="3705225"/>
            <a:chOff x="1524000" y="381000"/>
            <a:chExt cx="3657600" cy="4737978"/>
          </a:xfrm>
        </p:grpSpPr>
        <p:sp>
          <p:nvSpPr>
            <p:cNvPr id="7" name="Rectangle 6">
              <a:extLst>
                <a:ext uri="{FF2B5EF4-FFF2-40B4-BE49-F238E27FC236}">
                  <a16:creationId xmlns:a16="http://schemas.microsoft.com/office/drawing/2014/main" id="{CEDDB6AE-3935-8943-92F1-EB0F272AD2E0}"/>
                </a:ext>
              </a:extLst>
            </p:cNvPr>
            <p:cNvSpPr>
              <a:spLocks noChangeArrowheads="1"/>
            </p:cNvSpPr>
            <p:nvPr userDrawn="1"/>
          </p:nvSpPr>
          <p:spPr bwMode="auto">
            <a:xfrm>
              <a:off x="1524000" y="381000"/>
              <a:ext cx="3657600" cy="4724400"/>
            </a:xfrm>
            <a:prstGeom prst="rect">
              <a:avLst/>
            </a:prstGeom>
            <a:solidFill>
              <a:schemeClr val="bg1"/>
            </a:solidFill>
            <a:ln w="19050">
              <a:solidFill>
                <a:schemeClr val="bg1"/>
              </a:solidFill>
              <a:miter lim="800000"/>
              <a:headEnd/>
              <a:tailEnd/>
            </a:ln>
            <a:effectLst>
              <a:outerShdw blurRad="50800" dist="38100" dir="2700000" algn="tl" rotWithShape="0">
                <a:srgbClr val="808080">
                  <a:alpha val="39998"/>
                </a:srgbClr>
              </a:outerShdw>
            </a:effectLst>
          </p:spPr>
          <p:txBody>
            <a:bodyPr anchor="ctr"/>
            <a:lstStyle>
              <a:lvl1pPr>
                <a:defRPr>
                  <a:solidFill>
                    <a:schemeClr val="tx1"/>
                  </a:solidFill>
                  <a:latin typeface="Candara" panose="020E0502030303020204" pitchFamily="34" charset="0"/>
                  <a:ea typeface="ＭＳ Ｐゴシック" panose="020B0600070205080204" pitchFamily="34" charset="-128"/>
                </a:defRPr>
              </a:lvl1pPr>
              <a:lvl2pPr marL="742950" indent="-285750">
                <a:defRPr>
                  <a:solidFill>
                    <a:schemeClr val="tx1"/>
                  </a:solidFill>
                  <a:latin typeface="Candara" panose="020E0502030303020204" pitchFamily="34" charset="0"/>
                  <a:ea typeface="ＭＳ Ｐゴシック" panose="020B0600070205080204" pitchFamily="34" charset="-128"/>
                </a:defRPr>
              </a:lvl2pPr>
              <a:lvl3pPr marL="1143000" indent="-228600">
                <a:defRPr>
                  <a:solidFill>
                    <a:schemeClr val="tx1"/>
                  </a:solidFill>
                  <a:latin typeface="Candara" panose="020E0502030303020204" pitchFamily="34" charset="0"/>
                  <a:ea typeface="ＭＳ Ｐゴシック" panose="020B0600070205080204" pitchFamily="34" charset="-128"/>
                </a:defRPr>
              </a:lvl3pPr>
              <a:lvl4pPr marL="1600200" indent="-228600">
                <a:defRPr>
                  <a:solidFill>
                    <a:schemeClr val="tx1"/>
                  </a:solidFill>
                  <a:latin typeface="Candara" panose="020E0502030303020204" pitchFamily="34" charset="0"/>
                  <a:ea typeface="ＭＳ Ｐゴシック" panose="020B0600070205080204" pitchFamily="34" charset="-128"/>
                </a:defRPr>
              </a:lvl4pPr>
              <a:lvl5pPr marL="2057400" indent="-228600">
                <a:defRPr>
                  <a:solidFill>
                    <a:schemeClr val="tx1"/>
                  </a:solidFill>
                  <a:latin typeface="Candara" panose="020E0502030303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9pPr>
            </a:lstStyle>
            <a:p>
              <a:pPr algn="ctr" eaLnBrk="1" hangingPunct="1"/>
              <a:endParaRPr lang="en-US" altLang="en-US">
                <a:solidFill>
                  <a:srgbClr val="FFFFFF"/>
                </a:solidFill>
                <a:latin typeface="Goudy Old Style" panose="02020502050305020303" pitchFamily="18" charset="77"/>
              </a:endParaRPr>
            </a:p>
          </p:txBody>
        </p:sp>
        <p:sp>
          <p:nvSpPr>
            <p:cNvPr id="8" name="Rectangle 7">
              <a:extLst>
                <a:ext uri="{FF2B5EF4-FFF2-40B4-BE49-F238E27FC236}">
                  <a16:creationId xmlns:a16="http://schemas.microsoft.com/office/drawing/2014/main" id="{84CE93F6-38CA-D849-A13E-9B551AA4574E}"/>
                </a:ext>
              </a:extLst>
            </p:cNvPr>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a:p>
          </p:txBody>
        </p:sp>
      </p:grpSp>
      <p:grpSp>
        <p:nvGrpSpPr>
          <p:cNvPr id="9" name="Group 9">
            <a:extLst>
              <a:ext uri="{FF2B5EF4-FFF2-40B4-BE49-F238E27FC236}">
                <a16:creationId xmlns:a16="http://schemas.microsoft.com/office/drawing/2014/main" id="{53EF1039-0CC3-3B46-B4DE-F179E1F471B5}"/>
              </a:ext>
            </a:extLst>
          </p:cNvPr>
          <p:cNvGrpSpPr>
            <a:grpSpLocks/>
          </p:cNvGrpSpPr>
          <p:nvPr/>
        </p:nvGrpSpPr>
        <p:grpSpPr bwMode="auto">
          <a:xfrm rot="360000">
            <a:off x="4165600" y="323850"/>
            <a:ext cx="4792663" cy="3443288"/>
            <a:chOff x="1524000" y="381000"/>
            <a:chExt cx="3657600" cy="4737978"/>
          </a:xfrm>
        </p:grpSpPr>
        <p:sp>
          <p:nvSpPr>
            <p:cNvPr id="10" name="Rectangle 9">
              <a:extLst>
                <a:ext uri="{FF2B5EF4-FFF2-40B4-BE49-F238E27FC236}">
                  <a16:creationId xmlns:a16="http://schemas.microsoft.com/office/drawing/2014/main" id="{5023ED7F-F80A-E74C-9556-ECED6D33637A}"/>
                </a:ext>
              </a:extLst>
            </p:cNvPr>
            <p:cNvSpPr>
              <a:spLocks noChangeArrowheads="1"/>
            </p:cNvSpPr>
            <p:nvPr userDrawn="1"/>
          </p:nvSpPr>
          <p:spPr bwMode="auto">
            <a:xfrm>
              <a:off x="1524000" y="381000"/>
              <a:ext cx="3657600" cy="4724400"/>
            </a:xfrm>
            <a:prstGeom prst="rect">
              <a:avLst/>
            </a:prstGeom>
            <a:solidFill>
              <a:schemeClr val="bg1"/>
            </a:solidFill>
            <a:ln w="19050">
              <a:solidFill>
                <a:schemeClr val="bg1"/>
              </a:solidFill>
              <a:miter lim="800000"/>
              <a:headEnd/>
              <a:tailEnd/>
            </a:ln>
            <a:effectLst>
              <a:outerShdw blurRad="50800" dist="38100" dir="2700000" algn="tl" rotWithShape="0">
                <a:srgbClr val="808080">
                  <a:alpha val="39998"/>
                </a:srgbClr>
              </a:outerShdw>
            </a:effectLst>
          </p:spPr>
          <p:txBody>
            <a:bodyPr anchor="ctr"/>
            <a:lstStyle>
              <a:lvl1pPr>
                <a:defRPr>
                  <a:solidFill>
                    <a:schemeClr val="tx1"/>
                  </a:solidFill>
                  <a:latin typeface="Candara" panose="020E0502030303020204" pitchFamily="34" charset="0"/>
                  <a:ea typeface="ＭＳ Ｐゴシック" panose="020B0600070205080204" pitchFamily="34" charset="-128"/>
                </a:defRPr>
              </a:lvl1pPr>
              <a:lvl2pPr marL="742950" indent="-285750">
                <a:defRPr>
                  <a:solidFill>
                    <a:schemeClr val="tx1"/>
                  </a:solidFill>
                  <a:latin typeface="Candara" panose="020E0502030303020204" pitchFamily="34" charset="0"/>
                  <a:ea typeface="ＭＳ Ｐゴシック" panose="020B0600070205080204" pitchFamily="34" charset="-128"/>
                </a:defRPr>
              </a:lvl2pPr>
              <a:lvl3pPr marL="1143000" indent="-228600">
                <a:defRPr>
                  <a:solidFill>
                    <a:schemeClr val="tx1"/>
                  </a:solidFill>
                  <a:latin typeface="Candara" panose="020E0502030303020204" pitchFamily="34" charset="0"/>
                  <a:ea typeface="ＭＳ Ｐゴシック" panose="020B0600070205080204" pitchFamily="34" charset="-128"/>
                </a:defRPr>
              </a:lvl3pPr>
              <a:lvl4pPr marL="1600200" indent="-228600">
                <a:defRPr>
                  <a:solidFill>
                    <a:schemeClr val="tx1"/>
                  </a:solidFill>
                  <a:latin typeface="Candara" panose="020E0502030303020204" pitchFamily="34" charset="0"/>
                  <a:ea typeface="ＭＳ Ｐゴシック" panose="020B0600070205080204" pitchFamily="34" charset="-128"/>
                </a:defRPr>
              </a:lvl4pPr>
              <a:lvl5pPr marL="2057400" indent="-228600">
                <a:defRPr>
                  <a:solidFill>
                    <a:schemeClr val="tx1"/>
                  </a:solidFill>
                  <a:latin typeface="Candara" panose="020E0502030303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9pPr>
            </a:lstStyle>
            <a:p>
              <a:pPr algn="ctr" eaLnBrk="1" hangingPunct="1"/>
              <a:endParaRPr lang="en-US" altLang="en-US">
                <a:solidFill>
                  <a:srgbClr val="FFFFFF"/>
                </a:solidFill>
                <a:latin typeface="Goudy Old Style" panose="02020502050305020303" pitchFamily="18" charset="77"/>
              </a:endParaRPr>
            </a:p>
          </p:txBody>
        </p:sp>
        <p:sp>
          <p:nvSpPr>
            <p:cNvPr id="11" name="Rectangle 10">
              <a:extLst>
                <a:ext uri="{FF2B5EF4-FFF2-40B4-BE49-F238E27FC236}">
                  <a16:creationId xmlns:a16="http://schemas.microsoft.com/office/drawing/2014/main" id="{F023CE2A-6840-614C-9889-D45459EB15E4}"/>
                </a:ext>
              </a:extLst>
            </p:cNvPr>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a:p>
          </p:txBody>
        </p:sp>
      </p:grpSp>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a:t>Click to edit Master title style</a:t>
            </a:r>
            <a:endParaRPr/>
          </a:p>
        </p:txBody>
      </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rtlCol="0">
            <a:normAutofit/>
          </a:bodyPr>
          <a:lstStyle>
            <a:lvl1pPr>
              <a:buNone/>
              <a:defRPr/>
            </a:lvl1pPr>
          </a:lstStyle>
          <a:p>
            <a:pPr lvl="0"/>
            <a:r>
              <a:rPr lang="en-US" noProof="0"/>
              <a:t>Drag picture to placeholder or click icon to add</a:t>
            </a:r>
            <a:endParaRPr noProof="0"/>
          </a:p>
        </p:txBody>
      </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rtlCol="0">
            <a:normAutofit/>
          </a:bodyPr>
          <a:lstStyle>
            <a:lvl1pPr>
              <a:buNone/>
              <a:defRPr/>
            </a:lvl1pPr>
          </a:lstStyle>
          <a:p>
            <a:pPr lvl="0"/>
            <a:r>
              <a:rPr lang="en-US" noProof="0"/>
              <a:t>Drag picture to placeholder or click icon to add</a:t>
            </a:r>
            <a:endParaRPr noProof="0"/>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4">
            <a:extLst>
              <a:ext uri="{FF2B5EF4-FFF2-40B4-BE49-F238E27FC236}">
                <a16:creationId xmlns:a16="http://schemas.microsoft.com/office/drawing/2014/main" id="{CDEF873C-820A-874B-9C9D-3B8EB9BD0A92}"/>
              </a:ext>
            </a:extLst>
          </p:cNvPr>
          <p:cNvSpPr>
            <a:spLocks noGrp="1"/>
          </p:cNvSpPr>
          <p:nvPr>
            <p:ph type="dt" sz="half" idx="18"/>
          </p:nvPr>
        </p:nvSpPr>
        <p:spPr/>
        <p:txBody>
          <a:bodyPr/>
          <a:lstStyle>
            <a:lvl1pPr>
              <a:defRPr smtClean="0"/>
            </a:lvl1pPr>
          </a:lstStyle>
          <a:p>
            <a:pPr>
              <a:defRPr/>
            </a:pPr>
            <a:fld id="{931BDCC8-6B60-7F4C-93B7-A8AF0FE8F89D}" type="datetimeFigureOut">
              <a:rPr lang="en-US" altLang="x-none"/>
              <a:pPr>
                <a:defRPr/>
              </a:pPr>
              <a:t>9/12/19</a:t>
            </a:fld>
            <a:endParaRPr lang="en-US" altLang="x-none"/>
          </a:p>
        </p:txBody>
      </p:sp>
      <p:sp>
        <p:nvSpPr>
          <p:cNvPr id="14" name="Footer Placeholder 5">
            <a:extLst>
              <a:ext uri="{FF2B5EF4-FFF2-40B4-BE49-F238E27FC236}">
                <a16:creationId xmlns:a16="http://schemas.microsoft.com/office/drawing/2014/main" id="{DA3E5B5E-10C6-D340-8B3D-4AA06EE37CAA}"/>
              </a:ext>
            </a:extLst>
          </p:cNvPr>
          <p:cNvSpPr>
            <a:spLocks noGrp="1"/>
          </p:cNvSpPr>
          <p:nvPr>
            <p:ph type="ftr" sz="quarter" idx="19"/>
          </p:nvPr>
        </p:nvSpPr>
        <p:spPr/>
        <p:txBody>
          <a:bodyPr/>
          <a:lstStyle>
            <a:lvl1pPr>
              <a:defRPr/>
            </a:lvl1pPr>
          </a:lstStyle>
          <a:p>
            <a:pPr>
              <a:defRPr/>
            </a:pPr>
            <a:endParaRPr lang="en-US"/>
          </a:p>
        </p:txBody>
      </p:sp>
      <p:sp>
        <p:nvSpPr>
          <p:cNvPr id="15" name="Slide Number Placeholder 6">
            <a:extLst>
              <a:ext uri="{FF2B5EF4-FFF2-40B4-BE49-F238E27FC236}">
                <a16:creationId xmlns:a16="http://schemas.microsoft.com/office/drawing/2014/main" id="{EABF6B13-AC56-774A-A13C-1D0FAB472399}"/>
              </a:ext>
            </a:extLst>
          </p:cNvPr>
          <p:cNvSpPr>
            <a:spLocks noGrp="1"/>
          </p:cNvSpPr>
          <p:nvPr>
            <p:ph type="sldNum" sz="quarter" idx="20"/>
          </p:nvPr>
        </p:nvSpPr>
        <p:spPr/>
        <p:txBody>
          <a:bodyPr/>
          <a:lstStyle>
            <a:lvl1pPr>
              <a:defRPr smtClean="0"/>
            </a:lvl1pPr>
          </a:lstStyle>
          <a:p>
            <a:pPr>
              <a:defRPr/>
            </a:pPr>
            <a:fld id="{B22E7552-2590-A64B-9205-F6A0FDA583BA}" type="slidenum">
              <a:rPr lang="en-US" altLang="x-none"/>
              <a:pPr>
                <a:defRPr/>
              </a:pPr>
              <a:t>‹#›</a:t>
            </a:fld>
            <a:endParaRPr lang="en-US" altLang="x-none"/>
          </a:p>
        </p:txBody>
      </p:sp>
    </p:spTree>
    <p:extLst>
      <p:ext uri="{BB962C8B-B14F-4D97-AF65-F5344CB8AC3E}">
        <p14:creationId xmlns:p14="http://schemas.microsoft.com/office/powerpoint/2010/main" val="41314889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a:extLst>
              <a:ext uri="{FF2B5EF4-FFF2-40B4-BE49-F238E27FC236}">
                <a16:creationId xmlns:a16="http://schemas.microsoft.com/office/drawing/2014/main" id="{B558586D-F141-A04F-B4A7-92A05A79BA97}"/>
              </a:ext>
            </a:extLst>
          </p:cNvPr>
          <p:cNvSpPr>
            <a:spLocks noGrp="1"/>
          </p:cNvSpPr>
          <p:nvPr>
            <p:ph type="dt" sz="half" idx="10"/>
          </p:nvPr>
        </p:nvSpPr>
        <p:spPr/>
        <p:txBody>
          <a:bodyPr/>
          <a:lstStyle>
            <a:lvl1pPr>
              <a:defRPr smtClean="0"/>
            </a:lvl1pPr>
          </a:lstStyle>
          <a:p>
            <a:pPr>
              <a:defRPr/>
            </a:pPr>
            <a:fld id="{3BD5400E-153F-4343-B0F6-4E73D8B11D58}" type="datetimeFigureOut">
              <a:rPr lang="en-US" altLang="x-none"/>
              <a:pPr>
                <a:defRPr/>
              </a:pPr>
              <a:t>9/12/19</a:t>
            </a:fld>
            <a:endParaRPr lang="en-US" altLang="x-none"/>
          </a:p>
        </p:txBody>
      </p:sp>
      <p:sp>
        <p:nvSpPr>
          <p:cNvPr id="5" name="Footer Placeholder 4">
            <a:extLst>
              <a:ext uri="{FF2B5EF4-FFF2-40B4-BE49-F238E27FC236}">
                <a16:creationId xmlns:a16="http://schemas.microsoft.com/office/drawing/2014/main" id="{594FB098-EA67-DE48-9212-3C4F8355FB9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33724F1-621A-0047-B13A-F5185908D7A5}"/>
              </a:ext>
            </a:extLst>
          </p:cNvPr>
          <p:cNvSpPr>
            <a:spLocks noGrp="1"/>
          </p:cNvSpPr>
          <p:nvPr>
            <p:ph type="sldNum" sz="quarter" idx="12"/>
          </p:nvPr>
        </p:nvSpPr>
        <p:spPr/>
        <p:txBody>
          <a:bodyPr/>
          <a:lstStyle>
            <a:lvl1pPr>
              <a:defRPr smtClean="0"/>
            </a:lvl1pPr>
          </a:lstStyle>
          <a:p>
            <a:pPr>
              <a:defRPr/>
            </a:pPr>
            <a:fld id="{DE30F360-959D-E046-B1E0-26C409D17F1A}" type="slidenum">
              <a:rPr lang="en-US" altLang="x-none"/>
              <a:pPr>
                <a:defRPr/>
              </a:pPr>
              <a:t>‹#›</a:t>
            </a:fld>
            <a:endParaRPr lang="en-US" altLang="x-none"/>
          </a:p>
        </p:txBody>
      </p:sp>
    </p:spTree>
    <p:extLst>
      <p:ext uri="{BB962C8B-B14F-4D97-AF65-F5344CB8AC3E}">
        <p14:creationId xmlns:p14="http://schemas.microsoft.com/office/powerpoint/2010/main" val="1265516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a:extLst>
              <a:ext uri="{FF2B5EF4-FFF2-40B4-BE49-F238E27FC236}">
                <a16:creationId xmlns:a16="http://schemas.microsoft.com/office/drawing/2014/main" id="{C1654747-E3A6-A44B-8A8E-916FDE4656F6}"/>
              </a:ext>
            </a:extLst>
          </p:cNvPr>
          <p:cNvSpPr>
            <a:spLocks noGrp="1"/>
          </p:cNvSpPr>
          <p:nvPr>
            <p:ph type="dt" sz="half" idx="10"/>
          </p:nvPr>
        </p:nvSpPr>
        <p:spPr/>
        <p:txBody>
          <a:bodyPr/>
          <a:lstStyle>
            <a:lvl1pPr>
              <a:defRPr/>
            </a:lvl1pPr>
          </a:lstStyle>
          <a:p>
            <a:pPr>
              <a:defRPr/>
            </a:pPr>
            <a:fld id="{D4E5C844-5082-C244-B8FA-872EC4D24804}" type="datetimeFigureOut">
              <a:rPr lang="en-US" altLang="x-none"/>
              <a:pPr>
                <a:defRPr/>
              </a:pPr>
              <a:t>9/12/19</a:t>
            </a:fld>
            <a:endParaRPr lang="en-US" altLang="x-none"/>
          </a:p>
        </p:txBody>
      </p:sp>
      <p:sp>
        <p:nvSpPr>
          <p:cNvPr id="5" name="Footer Placeholder 4">
            <a:extLst>
              <a:ext uri="{FF2B5EF4-FFF2-40B4-BE49-F238E27FC236}">
                <a16:creationId xmlns:a16="http://schemas.microsoft.com/office/drawing/2014/main" id="{F8BB50A3-DABD-C740-B3BB-61B2A5B9B9F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57DB24B-EFEE-C745-9132-71C111616A1F}"/>
              </a:ext>
            </a:extLst>
          </p:cNvPr>
          <p:cNvSpPr>
            <a:spLocks noGrp="1"/>
          </p:cNvSpPr>
          <p:nvPr>
            <p:ph type="sldNum" sz="quarter" idx="12"/>
          </p:nvPr>
        </p:nvSpPr>
        <p:spPr/>
        <p:txBody>
          <a:bodyPr/>
          <a:lstStyle>
            <a:lvl1pPr>
              <a:defRPr/>
            </a:lvl1pPr>
          </a:lstStyle>
          <a:p>
            <a:pPr>
              <a:defRPr/>
            </a:pPr>
            <a:fld id="{BE6E0590-708E-444E-A8E9-FC10CCC2DD44}" type="slidenum">
              <a:rPr lang="en-US" altLang="x-none"/>
              <a:pPr>
                <a:defRPr/>
              </a:pPr>
              <a:t>‹#›</a:t>
            </a:fld>
            <a:endParaRPr lang="en-US" altLang="x-none"/>
          </a:p>
        </p:txBody>
      </p:sp>
    </p:spTree>
    <p:extLst>
      <p:ext uri="{BB962C8B-B14F-4D97-AF65-F5344CB8AC3E}">
        <p14:creationId xmlns:p14="http://schemas.microsoft.com/office/powerpoint/2010/main" val="2361550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lstStyle/>
          <a:p>
            <a:r>
              <a:rPr lang="en-US"/>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a:extLst>
              <a:ext uri="{FF2B5EF4-FFF2-40B4-BE49-F238E27FC236}">
                <a16:creationId xmlns:a16="http://schemas.microsoft.com/office/drawing/2014/main" id="{EFF39557-BC35-EB46-AA58-CA027D502381}"/>
              </a:ext>
            </a:extLst>
          </p:cNvPr>
          <p:cNvSpPr>
            <a:spLocks noGrp="1"/>
          </p:cNvSpPr>
          <p:nvPr>
            <p:ph type="dt" sz="half" idx="10"/>
          </p:nvPr>
        </p:nvSpPr>
        <p:spPr/>
        <p:txBody>
          <a:bodyPr/>
          <a:lstStyle>
            <a:lvl1pPr>
              <a:defRPr smtClean="0"/>
            </a:lvl1pPr>
          </a:lstStyle>
          <a:p>
            <a:pPr>
              <a:defRPr/>
            </a:pPr>
            <a:fld id="{AE925302-4118-5845-AAA4-4D6DFF875095}" type="datetimeFigureOut">
              <a:rPr lang="en-US" altLang="x-none"/>
              <a:pPr>
                <a:defRPr/>
              </a:pPr>
              <a:t>9/12/19</a:t>
            </a:fld>
            <a:endParaRPr lang="en-US" altLang="x-none"/>
          </a:p>
        </p:txBody>
      </p:sp>
      <p:sp>
        <p:nvSpPr>
          <p:cNvPr id="5" name="Footer Placeholder 4">
            <a:extLst>
              <a:ext uri="{FF2B5EF4-FFF2-40B4-BE49-F238E27FC236}">
                <a16:creationId xmlns:a16="http://schemas.microsoft.com/office/drawing/2014/main" id="{3EF34440-FA19-BB45-AA71-5DE0A1C337E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30F93C9-235B-374E-9B36-7EA038C35FF2}"/>
              </a:ext>
            </a:extLst>
          </p:cNvPr>
          <p:cNvSpPr>
            <a:spLocks noGrp="1"/>
          </p:cNvSpPr>
          <p:nvPr>
            <p:ph type="sldNum" sz="quarter" idx="12"/>
          </p:nvPr>
        </p:nvSpPr>
        <p:spPr/>
        <p:txBody>
          <a:bodyPr/>
          <a:lstStyle>
            <a:lvl1pPr>
              <a:defRPr smtClean="0"/>
            </a:lvl1pPr>
          </a:lstStyle>
          <a:p>
            <a:pPr>
              <a:defRPr/>
            </a:pPr>
            <a:fld id="{9F7FBB61-77F6-F842-9866-2068201AFEFC}" type="slidenum">
              <a:rPr lang="en-US" altLang="x-none"/>
              <a:pPr>
                <a:defRPr/>
              </a:pPr>
              <a:t>‹#›</a:t>
            </a:fld>
            <a:endParaRPr lang="en-US" altLang="x-none"/>
          </a:p>
        </p:txBody>
      </p:sp>
    </p:spTree>
    <p:extLst>
      <p:ext uri="{BB962C8B-B14F-4D97-AF65-F5344CB8AC3E}">
        <p14:creationId xmlns:p14="http://schemas.microsoft.com/office/powerpoint/2010/main" val="1008433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oAutofit/>
          </a:bodyPr>
          <a:lstStyle>
            <a:lvl1pPr algn="l">
              <a:lnSpc>
                <a:spcPts val="5000"/>
              </a:lnSpc>
              <a:defRPr sz="4600"/>
            </a:lvl1pPr>
          </a:lstStyle>
          <a:p>
            <a:r>
              <a:rPr lang="en-US"/>
              <a:t>Click to edit Master title style</a:t>
            </a:r>
            <a:endParaRPr dirty="0"/>
          </a:p>
        </p:txBody>
      </p:sp>
      <p:sp>
        <p:nvSpPr>
          <p:cNvPr id="3" name="Subtitle 2"/>
          <p:cNvSpPr>
            <a:spLocks noGrp="1"/>
          </p:cNvSpPr>
          <p:nvPr>
            <p:ph type="subTitle" idx="1"/>
          </p:nvPr>
        </p:nvSpPr>
        <p:spPr>
          <a:xfrm>
            <a:off x="3960813" y="5056909"/>
            <a:ext cx="4724400" cy="1156586"/>
          </a:xfrm>
        </p:spPr>
        <p:txBody>
          <a:bodyPr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5" name="Date Placeholder 3">
            <a:extLst>
              <a:ext uri="{FF2B5EF4-FFF2-40B4-BE49-F238E27FC236}">
                <a16:creationId xmlns:a16="http://schemas.microsoft.com/office/drawing/2014/main" id="{380C9A33-610D-B144-AF62-90AA4A79320D}"/>
              </a:ext>
            </a:extLst>
          </p:cNvPr>
          <p:cNvSpPr>
            <a:spLocks noGrp="1"/>
          </p:cNvSpPr>
          <p:nvPr>
            <p:ph type="dt" sz="half" idx="14"/>
          </p:nvPr>
        </p:nvSpPr>
        <p:spPr>
          <a:xfrm>
            <a:off x="457200" y="6299200"/>
            <a:ext cx="1981200" cy="273050"/>
          </a:xfrm>
        </p:spPr>
        <p:txBody>
          <a:bodyPr/>
          <a:lstStyle>
            <a:lvl1pPr algn="l">
              <a:defRPr smtClean="0"/>
            </a:lvl1pPr>
          </a:lstStyle>
          <a:p>
            <a:pPr>
              <a:defRPr/>
            </a:pPr>
            <a:fld id="{B7485086-AB02-B144-8C18-057F1C8B58DE}" type="datetimeFigureOut">
              <a:rPr lang="en-US" altLang="x-none"/>
              <a:pPr>
                <a:defRPr/>
              </a:pPr>
              <a:t>9/12/19</a:t>
            </a:fld>
            <a:endParaRPr lang="en-US" altLang="x-none"/>
          </a:p>
        </p:txBody>
      </p:sp>
      <p:sp>
        <p:nvSpPr>
          <p:cNvPr id="6" name="Footer Placeholder 4">
            <a:extLst>
              <a:ext uri="{FF2B5EF4-FFF2-40B4-BE49-F238E27FC236}">
                <a16:creationId xmlns:a16="http://schemas.microsoft.com/office/drawing/2014/main" id="{08838136-5C75-6A4C-8778-9C792BCEDF2B}"/>
              </a:ext>
            </a:extLst>
          </p:cNvPr>
          <p:cNvSpPr>
            <a:spLocks noGrp="1"/>
          </p:cNvSpPr>
          <p:nvPr>
            <p:ph type="ftr" sz="quarter" idx="15"/>
          </p:nvPr>
        </p:nvSpPr>
        <p:spPr>
          <a:xfrm>
            <a:off x="3962400" y="6299200"/>
            <a:ext cx="3810000" cy="273050"/>
          </a:xfrm>
        </p:spPr>
        <p:txBody>
          <a:bodyPr/>
          <a:lstStyle>
            <a:lvl1pPr algn="l">
              <a:defRPr/>
            </a:lvl1pPr>
          </a:lstStyle>
          <a:p>
            <a:pPr>
              <a:defRPr/>
            </a:pPr>
            <a:endParaRPr lang="en-US"/>
          </a:p>
        </p:txBody>
      </p:sp>
      <p:sp>
        <p:nvSpPr>
          <p:cNvPr id="7" name="Slide Number Placeholder 5">
            <a:extLst>
              <a:ext uri="{FF2B5EF4-FFF2-40B4-BE49-F238E27FC236}">
                <a16:creationId xmlns:a16="http://schemas.microsoft.com/office/drawing/2014/main" id="{5540ED71-5275-ED41-AD69-273BBF87E668}"/>
              </a:ext>
            </a:extLst>
          </p:cNvPr>
          <p:cNvSpPr>
            <a:spLocks noGrp="1"/>
          </p:cNvSpPr>
          <p:nvPr>
            <p:ph type="sldNum" sz="quarter" idx="16"/>
          </p:nvPr>
        </p:nvSpPr>
        <p:spPr>
          <a:xfrm>
            <a:off x="8264525" y="6311900"/>
            <a:ext cx="685800" cy="265113"/>
          </a:xfrm>
        </p:spPr>
        <p:txBody>
          <a:bodyPr/>
          <a:lstStyle>
            <a:lvl1pPr>
              <a:defRPr sz="1100" smtClean="0">
                <a:latin typeface="Rockwell" charset="0"/>
              </a:defRPr>
            </a:lvl1pPr>
          </a:lstStyle>
          <a:p>
            <a:pPr>
              <a:defRPr/>
            </a:pPr>
            <a:fld id="{6D99AD6A-B1F7-F54C-92B6-8AD64C6910A5}" type="slidenum">
              <a:rPr lang="en-US" altLang="x-none"/>
              <a:pPr>
                <a:defRPr/>
              </a:pPr>
              <a:t>‹#›</a:t>
            </a:fld>
            <a:endParaRPr lang="en-US" altLang="x-none"/>
          </a:p>
        </p:txBody>
      </p:sp>
    </p:spTree>
    <p:extLst>
      <p:ext uri="{BB962C8B-B14F-4D97-AF65-F5344CB8AC3E}">
        <p14:creationId xmlns:p14="http://schemas.microsoft.com/office/powerpoint/2010/main" val="69697405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lIns="45720" tIns="0" rIns="45720" bIns="0" rtlCol="0" anchor="b">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457200" y="3557016"/>
            <a:ext cx="7772400" cy="987552"/>
          </a:xfrm>
        </p:spPr>
        <p:txBody>
          <a:bodyPr tIns="0" rIns="45720" bIns="0" rtlCol="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61C655-9878-C645-BCB0-C0D51B12415E}"/>
              </a:ext>
            </a:extLst>
          </p:cNvPr>
          <p:cNvSpPr>
            <a:spLocks noGrp="1"/>
          </p:cNvSpPr>
          <p:nvPr>
            <p:ph type="dt" sz="half" idx="10"/>
          </p:nvPr>
        </p:nvSpPr>
        <p:spPr/>
        <p:txBody>
          <a:bodyPr/>
          <a:lstStyle>
            <a:lvl1pPr>
              <a:defRPr smtClean="0"/>
            </a:lvl1pPr>
          </a:lstStyle>
          <a:p>
            <a:pPr>
              <a:defRPr/>
            </a:pPr>
            <a:fld id="{5BF8887A-90CB-504C-81C7-0AA5271BEC4A}" type="datetime1">
              <a:rPr lang="en-US" altLang="x-none"/>
              <a:pPr>
                <a:defRPr/>
              </a:pPr>
              <a:t>9/12/19</a:t>
            </a:fld>
            <a:endParaRPr lang="en-US" altLang="x-none"/>
          </a:p>
        </p:txBody>
      </p:sp>
      <p:sp>
        <p:nvSpPr>
          <p:cNvPr id="5" name="Footer Placeholder 4">
            <a:extLst>
              <a:ext uri="{FF2B5EF4-FFF2-40B4-BE49-F238E27FC236}">
                <a16:creationId xmlns:a16="http://schemas.microsoft.com/office/drawing/2014/main" id="{E2BC5FA8-EB95-D641-9AF2-71739770A9A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544DA4D-B602-A14F-A6B4-AE519ECDB72C}"/>
              </a:ext>
            </a:extLst>
          </p:cNvPr>
          <p:cNvSpPr>
            <a:spLocks noGrp="1"/>
          </p:cNvSpPr>
          <p:nvPr>
            <p:ph type="sldNum" sz="quarter" idx="12"/>
          </p:nvPr>
        </p:nvSpPr>
        <p:spPr/>
        <p:txBody>
          <a:bodyPr/>
          <a:lstStyle>
            <a:lvl1pPr>
              <a:defRPr smtClean="0"/>
            </a:lvl1pPr>
          </a:lstStyle>
          <a:p>
            <a:pPr>
              <a:defRPr/>
            </a:pPr>
            <a:fld id="{2260D581-FCB8-D249-828B-A59CFEC49FB9}" type="slidenum">
              <a:rPr lang="en-US" altLang="x-none"/>
              <a:pPr>
                <a:defRPr/>
              </a:pPr>
              <a:t>‹#›</a:t>
            </a:fld>
            <a:endParaRPr lang="en-US" altLang="x-none"/>
          </a:p>
        </p:txBody>
      </p:sp>
    </p:spTree>
    <p:extLst>
      <p:ext uri="{BB962C8B-B14F-4D97-AF65-F5344CB8AC3E}">
        <p14:creationId xmlns:p14="http://schemas.microsoft.com/office/powerpoint/2010/main" val="154257561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lstStyle>
            <a:lvl1pPr algn="l">
              <a:lnSpc>
                <a:spcPts val="5000"/>
              </a:lnSpc>
              <a:defRPr sz="4600" b="1" cap="none" baseline="0"/>
            </a:lvl1pPr>
          </a:lstStyle>
          <a:p>
            <a:r>
              <a:rPr lang="en-US"/>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C1AB4FD7-D7C7-804B-98C8-E81352DE07C4}"/>
              </a:ext>
            </a:extLst>
          </p:cNvPr>
          <p:cNvSpPr>
            <a:spLocks noGrp="1"/>
          </p:cNvSpPr>
          <p:nvPr>
            <p:ph type="dt" sz="half" idx="14"/>
          </p:nvPr>
        </p:nvSpPr>
        <p:spPr/>
        <p:txBody>
          <a:bodyPr/>
          <a:lstStyle>
            <a:lvl1pPr>
              <a:defRPr smtClean="0"/>
            </a:lvl1pPr>
          </a:lstStyle>
          <a:p>
            <a:pPr>
              <a:defRPr/>
            </a:pPr>
            <a:fld id="{321ACE6A-D210-CC4B-855E-00839CC95439}" type="datetimeFigureOut">
              <a:rPr lang="en-US" altLang="x-none"/>
              <a:pPr>
                <a:defRPr/>
              </a:pPr>
              <a:t>9/12/19</a:t>
            </a:fld>
            <a:endParaRPr lang="en-US" altLang="x-none"/>
          </a:p>
        </p:txBody>
      </p:sp>
      <p:sp>
        <p:nvSpPr>
          <p:cNvPr id="6" name="Footer Placeholder 4">
            <a:extLst>
              <a:ext uri="{FF2B5EF4-FFF2-40B4-BE49-F238E27FC236}">
                <a16:creationId xmlns:a16="http://schemas.microsoft.com/office/drawing/2014/main" id="{C1B544E8-94B3-A24C-B712-6EC84B953F28}"/>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F1F7E40D-C63A-104E-99A2-A58F48A59B53}"/>
              </a:ext>
            </a:extLst>
          </p:cNvPr>
          <p:cNvSpPr>
            <a:spLocks noGrp="1"/>
          </p:cNvSpPr>
          <p:nvPr>
            <p:ph type="sldNum" sz="quarter" idx="16"/>
          </p:nvPr>
        </p:nvSpPr>
        <p:spPr/>
        <p:txBody>
          <a:bodyPr/>
          <a:lstStyle>
            <a:lvl1pPr>
              <a:defRPr smtClean="0"/>
            </a:lvl1pPr>
          </a:lstStyle>
          <a:p>
            <a:pPr>
              <a:defRPr/>
            </a:pPr>
            <a:fld id="{D9F09A46-DC97-2A49-9FAF-D06D0F6B8B3A}" type="slidenum">
              <a:rPr lang="en-US" altLang="x-none"/>
              <a:pPr>
                <a:defRPr/>
              </a:pPr>
              <a:t>‹#›</a:t>
            </a:fld>
            <a:endParaRPr lang="en-US" altLang="x-none"/>
          </a:p>
        </p:txBody>
      </p:sp>
    </p:spTree>
    <p:extLst>
      <p:ext uri="{BB962C8B-B14F-4D97-AF65-F5344CB8AC3E}">
        <p14:creationId xmlns:p14="http://schemas.microsoft.com/office/powerpoint/2010/main" val="39770458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5" name="Group 8">
            <a:extLst>
              <a:ext uri="{FF2B5EF4-FFF2-40B4-BE49-F238E27FC236}">
                <a16:creationId xmlns:a16="http://schemas.microsoft.com/office/drawing/2014/main" id="{B76FAECC-C870-5B43-8996-30C68C715AF2}"/>
              </a:ext>
            </a:extLst>
          </p:cNvPr>
          <p:cNvGrpSpPr>
            <a:grpSpLocks/>
          </p:cNvGrpSpPr>
          <p:nvPr/>
        </p:nvGrpSpPr>
        <p:grpSpPr bwMode="auto">
          <a:xfrm rot="-360000">
            <a:off x="654050" y="444500"/>
            <a:ext cx="5416550" cy="3630613"/>
            <a:chOff x="1524000" y="381000"/>
            <a:chExt cx="3657600" cy="4737978"/>
          </a:xfrm>
        </p:grpSpPr>
        <p:sp>
          <p:nvSpPr>
            <p:cNvPr id="6" name="Rectangle 5">
              <a:extLst>
                <a:ext uri="{FF2B5EF4-FFF2-40B4-BE49-F238E27FC236}">
                  <a16:creationId xmlns:a16="http://schemas.microsoft.com/office/drawing/2014/main" id="{6DED563A-91F4-C642-AE12-F3D3FA2392DB}"/>
                </a:ext>
              </a:extLst>
            </p:cNvPr>
            <p:cNvSpPr>
              <a:spLocks noChangeArrowheads="1"/>
            </p:cNvSpPr>
            <p:nvPr userDrawn="1"/>
          </p:nvSpPr>
          <p:spPr bwMode="auto">
            <a:xfrm>
              <a:off x="1524000" y="381000"/>
              <a:ext cx="3657600" cy="4724400"/>
            </a:xfrm>
            <a:prstGeom prst="rect">
              <a:avLst/>
            </a:prstGeom>
            <a:solidFill>
              <a:schemeClr val="bg1"/>
            </a:solidFill>
            <a:ln w="19050">
              <a:solidFill>
                <a:schemeClr val="bg1"/>
              </a:solidFill>
              <a:miter lim="800000"/>
              <a:headEnd/>
              <a:tailEnd/>
            </a:ln>
            <a:effectLst>
              <a:outerShdw blurRad="50800" dist="38100" dir="2700000" algn="tl" rotWithShape="0">
                <a:srgbClr val="808080">
                  <a:alpha val="39998"/>
                </a:srgbClr>
              </a:outerShdw>
            </a:effectLst>
          </p:spPr>
          <p:txBody>
            <a:bodyPr anchor="ctr"/>
            <a:lstStyle>
              <a:lvl1pPr>
                <a:defRPr>
                  <a:solidFill>
                    <a:schemeClr val="tx1"/>
                  </a:solidFill>
                  <a:latin typeface="Candara" panose="020E0502030303020204" pitchFamily="34" charset="0"/>
                  <a:ea typeface="ＭＳ Ｐゴシック" panose="020B0600070205080204" pitchFamily="34" charset="-128"/>
                </a:defRPr>
              </a:lvl1pPr>
              <a:lvl2pPr marL="742950" indent="-285750">
                <a:defRPr>
                  <a:solidFill>
                    <a:schemeClr val="tx1"/>
                  </a:solidFill>
                  <a:latin typeface="Candara" panose="020E0502030303020204" pitchFamily="34" charset="0"/>
                  <a:ea typeface="ＭＳ Ｐゴシック" panose="020B0600070205080204" pitchFamily="34" charset="-128"/>
                </a:defRPr>
              </a:lvl2pPr>
              <a:lvl3pPr marL="1143000" indent="-228600">
                <a:defRPr>
                  <a:solidFill>
                    <a:schemeClr val="tx1"/>
                  </a:solidFill>
                  <a:latin typeface="Candara" panose="020E0502030303020204" pitchFamily="34" charset="0"/>
                  <a:ea typeface="ＭＳ Ｐゴシック" panose="020B0600070205080204" pitchFamily="34" charset="-128"/>
                </a:defRPr>
              </a:lvl3pPr>
              <a:lvl4pPr marL="1600200" indent="-228600">
                <a:defRPr>
                  <a:solidFill>
                    <a:schemeClr val="tx1"/>
                  </a:solidFill>
                  <a:latin typeface="Candara" panose="020E0502030303020204" pitchFamily="34" charset="0"/>
                  <a:ea typeface="ＭＳ Ｐゴシック" panose="020B0600070205080204" pitchFamily="34" charset="-128"/>
                </a:defRPr>
              </a:lvl4pPr>
              <a:lvl5pPr marL="2057400" indent="-228600">
                <a:defRPr>
                  <a:solidFill>
                    <a:schemeClr val="tx1"/>
                  </a:solidFill>
                  <a:latin typeface="Candara" panose="020E0502030303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ndara" panose="020E0502030303020204" pitchFamily="34" charset="0"/>
                  <a:ea typeface="ＭＳ Ｐゴシック" panose="020B0600070205080204" pitchFamily="34" charset="-128"/>
                </a:defRPr>
              </a:lvl9pPr>
            </a:lstStyle>
            <a:p>
              <a:pPr algn="ctr" eaLnBrk="1" hangingPunct="1"/>
              <a:endParaRPr lang="en-US" altLang="en-US">
                <a:solidFill>
                  <a:srgbClr val="FFFFFF"/>
                </a:solidFill>
                <a:latin typeface="Goudy Old Style" panose="02020502050305020303" pitchFamily="18" charset="77"/>
              </a:endParaRPr>
            </a:p>
          </p:txBody>
        </p:sp>
        <p:sp>
          <p:nvSpPr>
            <p:cNvPr id="7" name="Rectangle 6">
              <a:extLst>
                <a:ext uri="{FF2B5EF4-FFF2-40B4-BE49-F238E27FC236}">
                  <a16:creationId xmlns:a16="http://schemas.microsoft.com/office/drawing/2014/main" id="{E6ECB1AB-E8E4-394B-9D8B-00411FFF09CD}"/>
                </a:ext>
              </a:extLst>
            </p:cNvPr>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a:p>
          </p:txBody>
        </p:sp>
      </p:grpSp>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a:t>Click to edit Master title style</a:t>
            </a:r>
            <a:endParaRPr/>
          </a:p>
        </p:txBody>
      </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rtlCol="0">
            <a:normAutofit/>
          </a:bodyPr>
          <a:lstStyle>
            <a:lvl1pPr>
              <a:buNone/>
              <a:defRPr/>
            </a:lvl1pPr>
          </a:lstStyle>
          <a:p>
            <a:pPr lvl="0"/>
            <a:r>
              <a:rPr lang="en-US" noProof="0"/>
              <a:t>Drag picture to placeholder or click icon to add</a:t>
            </a:r>
            <a:endParaRPr noProof="0"/>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4">
            <a:extLst>
              <a:ext uri="{FF2B5EF4-FFF2-40B4-BE49-F238E27FC236}">
                <a16:creationId xmlns:a16="http://schemas.microsoft.com/office/drawing/2014/main" id="{486A89C1-5B6C-CD4C-A2BF-00FE14D05D67}"/>
              </a:ext>
            </a:extLst>
          </p:cNvPr>
          <p:cNvSpPr>
            <a:spLocks noGrp="1"/>
          </p:cNvSpPr>
          <p:nvPr>
            <p:ph type="dt" sz="half" idx="16"/>
          </p:nvPr>
        </p:nvSpPr>
        <p:spPr/>
        <p:txBody>
          <a:bodyPr/>
          <a:lstStyle>
            <a:lvl1pPr>
              <a:defRPr smtClean="0"/>
            </a:lvl1pPr>
          </a:lstStyle>
          <a:p>
            <a:pPr>
              <a:defRPr/>
            </a:pPr>
            <a:fld id="{4FB95AAF-FF60-0A47-9D41-61CB24C6034C}" type="datetimeFigureOut">
              <a:rPr lang="en-US" altLang="x-none"/>
              <a:pPr>
                <a:defRPr/>
              </a:pPr>
              <a:t>9/12/19</a:t>
            </a:fld>
            <a:endParaRPr lang="en-US" altLang="x-none"/>
          </a:p>
        </p:txBody>
      </p:sp>
      <p:sp>
        <p:nvSpPr>
          <p:cNvPr id="9" name="Footer Placeholder 5">
            <a:extLst>
              <a:ext uri="{FF2B5EF4-FFF2-40B4-BE49-F238E27FC236}">
                <a16:creationId xmlns:a16="http://schemas.microsoft.com/office/drawing/2014/main" id="{BAB02F68-CBE5-F741-A1E8-A8E45F6944C3}"/>
              </a:ext>
            </a:extLst>
          </p:cNvPr>
          <p:cNvSpPr>
            <a:spLocks noGrp="1"/>
          </p:cNvSpPr>
          <p:nvPr>
            <p:ph type="ftr" sz="quarter" idx="17"/>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DC4F1D20-F6A2-3942-93EE-E47B88DB2CE3}"/>
              </a:ext>
            </a:extLst>
          </p:cNvPr>
          <p:cNvSpPr>
            <a:spLocks noGrp="1"/>
          </p:cNvSpPr>
          <p:nvPr>
            <p:ph type="sldNum" sz="quarter" idx="18"/>
          </p:nvPr>
        </p:nvSpPr>
        <p:spPr/>
        <p:txBody>
          <a:bodyPr/>
          <a:lstStyle>
            <a:lvl1pPr>
              <a:defRPr smtClean="0"/>
            </a:lvl1pPr>
          </a:lstStyle>
          <a:p>
            <a:pPr>
              <a:defRPr/>
            </a:pPr>
            <a:fld id="{3C91D778-1411-9B44-8C00-F9A558E48354}" type="slidenum">
              <a:rPr lang="en-US" altLang="x-none"/>
              <a:pPr>
                <a:defRPr/>
              </a:pPr>
              <a:t>‹#›</a:t>
            </a:fld>
            <a:endParaRPr lang="en-US" altLang="x-none"/>
          </a:p>
        </p:txBody>
      </p:sp>
    </p:spTree>
    <p:extLst>
      <p:ext uri="{BB962C8B-B14F-4D97-AF65-F5344CB8AC3E}">
        <p14:creationId xmlns:p14="http://schemas.microsoft.com/office/powerpoint/2010/main" val="1754242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3">
            <a:extLst>
              <a:ext uri="{FF2B5EF4-FFF2-40B4-BE49-F238E27FC236}">
                <a16:creationId xmlns:a16="http://schemas.microsoft.com/office/drawing/2014/main" id="{4FDFD1C6-4C63-6D48-9533-CD21B0057460}"/>
              </a:ext>
            </a:extLst>
          </p:cNvPr>
          <p:cNvSpPr>
            <a:spLocks noGrp="1"/>
          </p:cNvSpPr>
          <p:nvPr>
            <p:ph type="dt" sz="half" idx="10"/>
          </p:nvPr>
        </p:nvSpPr>
        <p:spPr/>
        <p:txBody>
          <a:bodyPr/>
          <a:lstStyle>
            <a:lvl1pPr>
              <a:defRPr/>
            </a:lvl1pPr>
          </a:lstStyle>
          <a:p>
            <a:pPr>
              <a:defRPr/>
            </a:pPr>
            <a:fld id="{15CFAB48-5450-4C4E-A83E-98D687C9B45F}" type="datetimeFigureOut">
              <a:rPr lang="en-US" altLang="x-none"/>
              <a:pPr>
                <a:defRPr/>
              </a:pPr>
              <a:t>9/12/19</a:t>
            </a:fld>
            <a:endParaRPr lang="en-US" altLang="x-none"/>
          </a:p>
        </p:txBody>
      </p:sp>
      <p:sp>
        <p:nvSpPr>
          <p:cNvPr id="6" name="Footer Placeholder 4">
            <a:extLst>
              <a:ext uri="{FF2B5EF4-FFF2-40B4-BE49-F238E27FC236}">
                <a16:creationId xmlns:a16="http://schemas.microsoft.com/office/drawing/2014/main" id="{94938353-FD9C-F349-84D0-11A69A2CB26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1CA8A65-1A79-8C40-B91F-6F146062135D}"/>
              </a:ext>
            </a:extLst>
          </p:cNvPr>
          <p:cNvSpPr>
            <a:spLocks noGrp="1"/>
          </p:cNvSpPr>
          <p:nvPr>
            <p:ph type="sldNum" sz="quarter" idx="12"/>
          </p:nvPr>
        </p:nvSpPr>
        <p:spPr/>
        <p:txBody>
          <a:bodyPr/>
          <a:lstStyle>
            <a:lvl1pPr>
              <a:defRPr/>
            </a:lvl1pPr>
          </a:lstStyle>
          <a:p>
            <a:pPr>
              <a:defRPr/>
            </a:pPr>
            <a:fld id="{F43EA10F-DFCE-064B-9AFD-29D4EF3109C8}" type="slidenum">
              <a:rPr lang="en-US" altLang="x-none"/>
              <a:pPr>
                <a:defRPr/>
              </a:pPr>
              <a:t>‹#›</a:t>
            </a:fld>
            <a:endParaRPr lang="en-US" altLang="x-none"/>
          </a:p>
        </p:txBody>
      </p:sp>
    </p:spTree>
    <p:extLst>
      <p:ext uri="{BB962C8B-B14F-4D97-AF65-F5344CB8AC3E}">
        <p14:creationId xmlns:p14="http://schemas.microsoft.com/office/powerpoint/2010/main" val="2815317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descr="Comparison-Underline.png">
            <a:extLst>
              <a:ext uri="{FF2B5EF4-FFF2-40B4-BE49-F238E27FC236}">
                <a16:creationId xmlns:a16="http://schemas.microsoft.com/office/drawing/2014/main" id="{2A246628-B468-8046-B29B-12B0AB71266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7263" y="1897063"/>
            <a:ext cx="32289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Comparison-Underline.png">
            <a:extLst>
              <a:ext uri="{FF2B5EF4-FFF2-40B4-BE49-F238E27FC236}">
                <a16:creationId xmlns:a16="http://schemas.microsoft.com/office/drawing/2014/main" id="{418F9453-5316-354F-BACE-231D5598341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16488" y="1897063"/>
            <a:ext cx="32289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Comparison-Underline.png">
            <a:extLst>
              <a:ext uri="{FF2B5EF4-FFF2-40B4-BE49-F238E27FC236}">
                <a16:creationId xmlns:a16="http://schemas.microsoft.com/office/drawing/2014/main" id="{25E9E333-EFD9-3F4F-9E3D-BCEE600C5B5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7263" y="1897063"/>
            <a:ext cx="32289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Comparison-Underline.png">
            <a:extLst>
              <a:ext uri="{FF2B5EF4-FFF2-40B4-BE49-F238E27FC236}">
                <a16:creationId xmlns:a16="http://schemas.microsoft.com/office/drawing/2014/main" id="{1A1528D4-740F-4E44-BBC8-15810254E4F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16488" y="1897063"/>
            <a:ext cx="32289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Date Placeholder 6">
            <a:extLst>
              <a:ext uri="{FF2B5EF4-FFF2-40B4-BE49-F238E27FC236}">
                <a16:creationId xmlns:a16="http://schemas.microsoft.com/office/drawing/2014/main" id="{8E45296B-A2EB-0140-8EB1-4BD1BE796FD5}"/>
              </a:ext>
            </a:extLst>
          </p:cNvPr>
          <p:cNvSpPr>
            <a:spLocks noGrp="1"/>
          </p:cNvSpPr>
          <p:nvPr>
            <p:ph type="dt" sz="half" idx="10"/>
          </p:nvPr>
        </p:nvSpPr>
        <p:spPr/>
        <p:txBody>
          <a:bodyPr/>
          <a:lstStyle>
            <a:lvl1pPr>
              <a:defRPr smtClean="0"/>
            </a:lvl1pPr>
          </a:lstStyle>
          <a:p>
            <a:pPr>
              <a:defRPr/>
            </a:pPr>
            <a:fld id="{F37968B1-B770-1348-944B-036334318A01}" type="datetimeFigureOut">
              <a:rPr lang="en-US" altLang="x-none"/>
              <a:pPr>
                <a:defRPr/>
              </a:pPr>
              <a:t>9/12/19</a:t>
            </a:fld>
            <a:endParaRPr lang="en-US" altLang="x-none"/>
          </a:p>
        </p:txBody>
      </p:sp>
      <p:sp>
        <p:nvSpPr>
          <p:cNvPr id="12" name="Footer Placeholder 7">
            <a:extLst>
              <a:ext uri="{FF2B5EF4-FFF2-40B4-BE49-F238E27FC236}">
                <a16:creationId xmlns:a16="http://schemas.microsoft.com/office/drawing/2014/main" id="{6AE84F07-A5D2-6A40-A844-5CF356CBACB5}"/>
              </a:ext>
            </a:extLst>
          </p:cNvPr>
          <p:cNvSpPr>
            <a:spLocks noGrp="1"/>
          </p:cNvSpPr>
          <p:nvPr>
            <p:ph type="ftr" sz="quarter" idx="11"/>
          </p:nvPr>
        </p:nvSpPr>
        <p:spPr/>
        <p:txBody>
          <a:bodyPr/>
          <a:lstStyle>
            <a:lvl1pPr>
              <a:defRPr/>
            </a:lvl1pPr>
          </a:lstStyle>
          <a:p>
            <a:pPr>
              <a:defRPr/>
            </a:pPr>
            <a:endParaRPr lang="en-US"/>
          </a:p>
        </p:txBody>
      </p:sp>
      <p:sp>
        <p:nvSpPr>
          <p:cNvPr id="13" name="Slide Number Placeholder 8">
            <a:extLst>
              <a:ext uri="{FF2B5EF4-FFF2-40B4-BE49-F238E27FC236}">
                <a16:creationId xmlns:a16="http://schemas.microsoft.com/office/drawing/2014/main" id="{A3F142A4-292F-9E42-85C6-9F4DB5A0D477}"/>
              </a:ext>
            </a:extLst>
          </p:cNvPr>
          <p:cNvSpPr>
            <a:spLocks noGrp="1"/>
          </p:cNvSpPr>
          <p:nvPr>
            <p:ph type="sldNum" sz="quarter" idx="12"/>
          </p:nvPr>
        </p:nvSpPr>
        <p:spPr/>
        <p:txBody>
          <a:bodyPr/>
          <a:lstStyle>
            <a:lvl1pPr>
              <a:defRPr smtClean="0"/>
            </a:lvl1pPr>
          </a:lstStyle>
          <a:p>
            <a:pPr>
              <a:defRPr/>
            </a:pPr>
            <a:fld id="{35AB95AA-E68C-1349-9CF3-1A3E006F289C}" type="slidenum">
              <a:rPr lang="en-US" altLang="x-none"/>
              <a:pPr>
                <a:defRPr/>
              </a:pPr>
              <a:t>‹#›</a:t>
            </a:fld>
            <a:endParaRPr lang="en-US" altLang="x-none"/>
          </a:p>
        </p:txBody>
      </p:sp>
    </p:spTree>
    <p:extLst>
      <p:ext uri="{BB962C8B-B14F-4D97-AF65-F5344CB8AC3E}">
        <p14:creationId xmlns:p14="http://schemas.microsoft.com/office/powerpoint/2010/main" val="1832568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3">
            <a:extLst>
              <a:ext uri="{FF2B5EF4-FFF2-40B4-BE49-F238E27FC236}">
                <a16:creationId xmlns:a16="http://schemas.microsoft.com/office/drawing/2014/main" id="{886382F2-9D20-0F41-8AAE-16D21ABDAB8B}"/>
              </a:ext>
            </a:extLst>
          </p:cNvPr>
          <p:cNvSpPr>
            <a:spLocks noGrp="1"/>
          </p:cNvSpPr>
          <p:nvPr>
            <p:ph type="dt" sz="half" idx="14"/>
          </p:nvPr>
        </p:nvSpPr>
        <p:spPr/>
        <p:txBody>
          <a:bodyPr/>
          <a:lstStyle>
            <a:lvl1pPr>
              <a:defRPr/>
            </a:lvl1pPr>
          </a:lstStyle>
          <a:p>
            <a:pPr>
              <a:defRPr/>
            </a:pPr>
            <a:fld id="{BDCD136D-C389-5841-B78D-3CC3E49C728A}" type="datetimeFigureOut">
              <a:rPr lang="en-US" altLang="x-none"/>
              <a:pPr>
                <a:defRPr/>
              </a:pPr>
              <a:t>9/12/19</a:t>
            </a:fld>
            <a:endParaRPr lang="en-US" altLang="x-none"/>
          </a:p>
        </p:txBody>
      </p:sp>
      <p:sp>
        <p:nvSpPr>
          <p:cNvPr id="6" name="Footer Placeholder 4">
            <a:extLst>
              <a:ext uri="{FF2B5EF4-FFF2-40B4-BE49-F238E27FC236}">
                <a16:creationId xmlns:a16="http://schemas.microsoft.com/office/drawing/2014/main" id="{C2C10583-C1CC-3347-85BA-600FE1CA31B2}"/>
              </a:ext>
            </a:extLst>
          </p:cNvPr>
          <p:cNvSpPr>
            <a:spLocks noGrp="1"/>
          </p:cNvSpPr>
          <p:nvPr>
            <p:ph type="ftr" sz="quarter" idx="15"/>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8CD10C0-F049-DA4E-8F33-52477C18A31A}"/>
              </a:ext>
            </a:extLst>
          </p:cNvPr>
          <p:cNvSpPr>
            <a:spLocks noGrp="1"/>
          </p:cNvSpPr>
          <p:nvPr>
            <p:ph type="sldNum" sz="quarter" idx="16"/>
          </p:nvPr>
        </p:nvSpPr>
        <p:spPr/>
        <p:txBody>
          <a:bodyPr/>
          <a:lstStyle>
            <a:lvl1pPr>
              <a:defRPr/>
            </a:lvl1pPr>
          </a:lstStyle>
          <a:p>
            <a:pPr>
              <a:defRPr/>
            </a:pPr>
            <a:fld id="{53A75A4F-E502-D544-9C3F-8C5D60198E4B}" type="slidenum">
              <a:rPr lang="en-US" altLang="x-none"/>
              <a:pPr>
                <a:defRPr/>
              </a:pPr>
              <a:t>‹#›</a:t>
            </a:fld>
            <a:endParaRPr lang="en-US" altLang="x-none"/>
          </a:p>
        </p:txBody>
      </p:sp>
    </p:spTree>
    <p:extLst>
      <p:ext uri="{BB962C8B-B14F-4D97-AF65-F5344CB8AC3E}">
        <p14:creationId xmlns:p14="http://schemas.microsoft.com/office/powerpoint/2010/main" val="4150453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8.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7.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6.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22"/>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74F97F5-CB0B-C540-BB4A-479F548410E7}"/>
              </a:ext>
            </a:extLst>
          </p:cNvPr>
          <p:cNvSpPr>
            <a:spLocks noGrp="1"/>
          </p:cNvSpPr>
          <p:nvPr>
            <p:ph type="title"/>
          </p:nvPr>
        </p:nvSpPr>
        <p:spPr bwMode="auto">
          <a:xfrm>
            <a:off x="914400" y="503238"/>
            <a:ext cx="7313613"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9FF3509-EB35-D14B-A0AC-B86CE7EDE3B8}"/>
              </a:ext>
            </a:extLst>
          </p:cNvPr>
          <p:cNvSpPr>
            <a:spLocks noGrp="1"/>
          </p:cNvSpPr>
          <p:nvPr>
            <p:ph type="body" idx="1"/>
          </p:nvPr>
        </p:nvSpPr>
        <p:spPr bwMode="auto">
          <a:xfrm>
            <a:off x="914400" y="1735138"/>
            <a:ext cx="7313613" cy="405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BCCAF380-69A8-574F-8929-8DA8B76E26B9}"/>
              </a:ext>
            </a:extLst>
          </p:cNvPr>
          <p:cNvSpPr>
            <a:spLocks noGrp="1"/>
          </p:cNvSpPr>
          <p:nvPr>
            <p:ph type="dt" sz="half" idx="2"/>
          </p:nvPr>
        </p:nvSpPr>
        <p:spPr>
          <a:xfrm>
            <a:off x="7662863" y="6315075"/>
            <a:ext cx="1295400" cy="26511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100" smtClean="0">
                <a:latin typeface="Rockwell" charset="0"/>
                <a:ea typeface="ＭＳ Ｐゴシック" charset="-128"/>
              </a:defRPr>
            </a:lvl1pPr>
          </a:lstStyle>
          <a:p>
            <a:pPr>
              <a:defRPr/>
            </a:pPr>
            <a:fld id="{6C079ECF-A623-2743-94B6-B8D35247D62F}" type="datetimeFigureOut">
              <a:rPr lang="en-US" altLang="x-none"/>
              <a:pPr>
                <a:defRPr/>
              </a:pPr>
              <a:t>9/12/19</a:t>
            </a:fld>
            <a:endParaRPr lang="en-US" altLang="x-none"/>
          </a:p>
        </p:txBody>
      </p:sp>
      <p:sp>
        <p:nvSpPr>
          <p:cNvPr id="5" name="Footer Placeholder 4">
            <a:extLst>
              <a:ext uri="{FF2B5EF4-FFF2-40B4-BE49-F238E27FC236}">
                <a16:creationId xmlns:a16="http://schemas.microsoft.com/office/drawing/2014/main" id="{D5D689F2-81CB-E24F-AE4C-7A82CFE1C843}"/>
              </a:ext>
            </a:extLst>
          </p:cNvPr>
          <p:cNvSpPr>
            <a:spLocks noGrp="1"/>
          </p:cNvSpPr>
          <p:nvPr>
            <p:ph type="ftr" sz="quarter" idx="3"/>
          </p:nvPr>
        </p:nvSpPr>
        <p:spPr>
          <a:xfrm>
            <a:off x="3943350" y="6305550"/>
            <a:ext cx="3717925" cy="258763"/>
          </a:xfrm>
          <a:prstGeom prst="rect">
            <a:avLst/>
          </a:prstGeom>
        </p:spPr>
        <p:txBody>
          <a:bodyPr vert="horz" lIns="91440" tIns="45720" rIns="91440" bIns="45720" rtlCol="0" anchor="ctr"/>
          <a:lstStyle>
            <a:lvl1pPr algn="r" eaLnBrk="1" hangingPunct="1">
              <a:defRPr sz="1100">
                <a:solidFill>
                  <a:schemeClr val="tx1"/>
                </a:solidFill>
                <a:latin typeface="Rockwell" pitchFamily="18" charset="0"/>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1EFC58EA-13AD-654B-8774-C3A00DEB8DC4}"/>
              </a:ext>
            </a:extLst>
          </p:cNvPr>
          <p:cNvSpPr>
            <a:spLocks noGrp="1"/>
          </p:cNvSpPr>
          <p:nvPr>
            <p:ph type="sldNum" sz="quarter" idx="4"/>
          </p:nvPr>
        </p:nvSpPr>
        <p:spPr>
          <a:xfrm>
            <a:off x="7521575" y="5476875"/>
            <a:ext cx="1482725" cy="85090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8200" smtClean="0">
                <a:latin typeface="Impact" charset="0"/>
                <a:ea typeface="ＭＳ Ｐゴシック" charset="-128"/>
              </a:defRPr>
            </a:lvl1pPr>
          </a:lstStyle>
          <a:p>
            <a:pPr>
              <a:defRPr/>
            </a:pPr>
            <a:fld id="{0D01233E-3CA9-8A42-9B3F-3FE5737DB038}" type="slidenum">
              <a:rPr lang="en-US" altLang="x-none"/>
              <a:pPr>
                <a:defRPr/>
              </a:pPr>
              <a:t>‹#›</a:t>
            </a:fld>
            <a:endParaRPr lang="en-US" altLang="x-none"/>
          </a:p>
        </p:txBody>
      </p:sp>
    </p:spTree>
  </p:cSld>
  <p:clrMap bg1="lt1" tx1="dk1" bg2="lt2" tx2="dk2" accent1="accent1" accent2="accent2" accent3="accent3" accent4="accent4" accent5="accent5" accent6="accent6" hlink="hlink" folHlink="folHlink"/>
  <p:sldLayoutIdLst>
    <p:sldLayoutId id="2147483825" r:id="rId1"/>
    <p:sldLayoutId id="2147483817" r:id="rId2"/>
    <p:sldLayoutId id="2147483826" r:id="rId3"/>
    <p:sldLayoutId id="2147483827" r:id="rId4"/>
    <p:sldLayoutId id="2147483828" r:id="rId5"/>
    <p:sldLayoutId id="2147483829" r:id="rId6"/>
    <p:sldLayoutId id="2147483818" r:id="rId7"/>
    <p:sldLayoutId id="2147483830" r:id="rId8"/>
    <p:sldLayoutId id="2147483819" r:id="rId9"/>
    <p:sldLayoutId id="2147483820" r:id="rId10"/>
    <p:sldLayoutId id="2147483821" r:id="rId11"/>
    <p:sldLayoutId id="2147483822" r:id="rId12"/>
    <p:sldLayoutId id="2147483823" r:id="rId13"/>
    <p:sldLayoutId id="2147483824" r:id="rId14"/>
    <p:sldLayoutId id="2147483831" r:id="rId15"/>
    <p:sldLayoutId id="2147483832" r:id="rId16"/>
    <p:sldLayoutId id="2147483833" r:id="rId17"/>
    <p:sldLayoutId id="2147483834" r:id="rId18"/>
    <p:sldLayoutId id="2147483835" r:id="rId19"/>
    <p:sldLayoutId id="2147483836" r:id="rId20"/>
  </p:sldLayoutIdLst>
  <p:txStyles>
    <p:titleStyle>
      <a:lvl1pPr algn="ctr" rtl="0" eaLnBrk="0" fontAlgn="base" hangingPunct="0">
        <a:spcBef>
          <a:spcPct val="0"/>
        </a:spcBef>
        <a:spcAft>
          <a:spcPct val="0"/>
        </a:spcAft>
        <a:defRPr sz="4600" kern="1200">
          <a:solidFill>
            <a:schemeClr val="tx1"/>
          </a:solidFill>
          <a:latin typeface="+mj-lt"/>
          <a:ea typeface="ＭＳ Ｐゴシック" charset="-128"/>
          <a:cs typeface="+mj-cs"/>
        </a:defRPr>
      </a:lvl1pPr>
      <a:lvl2pPr algn="ctr" rtl="0" eaLnBrk="0" fontAlgn="base" hangingPunct="0">
        <a:spcBef>
          <a:spcPct val="0"/>
        </a:spcBef>
        <a:spcAft>
          <a:spcPct val="0"/>
        </a:spcAft>
        <a:defRPr sz="4600">
          <a:solidFill>
            <a:schemeClr val="tx1"/>
          </a:solidFill>
          <a:latin typeface="Goudy Old Style" charset="0"/>
          <a:ea typeface="ＭＳ Ｐゴシック" charset="-128"/>
        </a:defRPr>
      </a:lvl2pPr>
      <a:lvl3pPr algn="ctr" rtl="0" eaLnBrk="0" fontAlgn="base" hangingPunct="0">
        <a:spcBef>
          <a:spcPct val="0"/>
        </a:spcBef>
        <a:spcAft>
          <a:spcPct val="0"/>
        </a:spcAft>
        <a:defRPr sz="4600">
          <a:solidFill>
            <a:schemeClr val="tx1"/>
          </a:solidFill>
          <a:latin typeface="Goudy Old Style" charset="0"/>
          <a:ea typeface="ＭＳ Ｐゴシック" charset="-128"/>
        </a:defRPr>
      </a:lvl3pPr>
      <a:lvl4pPr algn="ctr" rtl="0" eaLnBrk="0" fontAlgn="base" hangingPunct="0">
        <a:spcBef>
          <a:spcPct val="0"/>
        </a:spcBef>
        <a:spcAft>
          <a:spcPct val="0"/>
        </a:spcAft>
        <a:defRPr sz="4600">
          <a:solidFill>
            <a:schemeClr val="tx1"/>
          </a:solidFill>
          <a:latin typeface="Goudy Old Style" charset="0"/>
          <a:ea typeface="ＭＳ Ｐゴシック" charset="-128"/>
        </a:defRPr>
      </a:lvl4pPr>
      <a:lvl5pPr algn="ctr" rtl="0" eaLnBrk="0" fontAlgn="base" hangingPunct="0">
        <a:spcBef>
          <a:spcPct val="0"/>
        </a:spcBef>
        <a:spcAft>
          <a:spcPct val="0"/>
        </a:spcAft>
        <a:defRPr sz="4600">
          <a:solidFill>
            <a:schemeClr val="tx1"/>
          </a:solidFill>
          <a:latin typeface="Goudy Old Style" charset="0"/>
          <a:ea typeface="ＭＳ Ｐゴシック" charset="-128"/>
        </a:defRPr>
      </a:lvl5pPr>
      <a:lvl6pPr marL="457200" algn="ctr" rtl="0" fontAlgn="base">
        <a:spcBef>
          <a:spcPct val="0"/>
        </a:spcBef>
        <a:spcAft>
          <a:spcPct val="0"/>
        </a:spcAft>
        <a:defRPr sz="4600">
          <a:solidFill>
            <a:schemeClr val="tx1"/>
          </a:solidFill>
          <a:latin typeface="Goudy Old Style" charset="0"/>
          <a:ea typeface="ＭＳ Ｐゴシック" charset="-128"/>
        </a:defRPr>
      </a:lvl6pPr>
      <a:lvl7pPr marL="914400" algn="ctr" rtl="0" fontAlgn="base">
        <a:spcBef>
          <a:spcPct val="0"/>
        </a:spcBef>
        <a:spcAft>
          <a:spcPct val="0"/>
        </a:spcAft>
        <a:defRPr sz="4600">
          <a:solidFill>
            <a:schemeClr val="tx1"/>
          </a:solidFill>
          <a:latin typeface="Goudy Old Style" charset="0"/>
          <a:ea typeface="ＭＳ Ｐゴシック" charset="-128"/>
        </a:defRPr>
      </a:lvl7pPr>
      <a:lvl8pPr marL="1371600" algn="ctr" rtl="0" fontAlgn="base">
        <a:spcBef>
          <a:spcPct val="0"/>
        </a:spcBef>
        <a:spcAft>
          <a:spcPct val="0"/>
        </a:spcAft>
        <a:defRPr sz="4600">
          <a:solidFill>
            <a:schemeClr val="tx1"/>
          </a:solidFill>
          <a:latin typeface="Goudy Old Style" charset="0"/>
          <a:ea typeface="ＭＳ Ｐゴシック" charset="-128"/>
        </a:defRPr>
      </a:lvl8pPr>
      <a:lvl9pPr marL="1828800" algn="ctr" rtl="0" fontAlgn="base">
        <a:spcBef>
          <a:spcPct val="0"/>
        </a:spcBef>
        <a:spcAft>
          <a:spcPct val="0"/>
        </a:spcAft>
        <a:defRPr sz="4600">
          <a:solidFill>
            <a:schemeClr val="tx1"/>
          </a:solidFill>
          <a:latin typeface="Goudy Old Style" charset="0"/>
          <a:ea typeface="ＭＳ Ｐゴシック" charset="-128"/>
        </a:defRPr>
      </a:lvl9pPr>
    </p:titleStyle>
    <p:bodyStyle>
      <a:lvl1pPr marL="463550" indent="-463550" algn="l" rtl="0" eaLnBrk="0" fontAlgn="base" hangingPunct="0">
        <a:spcBef>
          <a:spcPts val="2000"/>
        </a:spcBef>
        <a:spcAft>
          <a:spcPct val="0"/>
        </a:spcAft>
        <a:buSzPct val="90000"/>
        <a:buBlip>
          <a:blip r:embed="rId23"/>
        </a:buBlip>
        <a:defRPr sz="2400" kern="1200">
          <a:solidFill>
            <a:schemeClr val="tx1"/>
          </a:solidFill>
          <a:latin typeface="+mn-lt"/>
          <a:ea typeface="ＭＳ Ｐゴシック" charset="-128"/>
          <a:cs typeface="+mn-cs"/>
        </a:defRPr>
      </a:lvl1pPr>
      <a:lvl2pPr marL="914400" indent="-457200" algn="l" rtl="0" eaLnBrk="0" fontAlgn="base" hangingPunct="0">
        <a:spcBef>
          <a:spcPts val="600"/>
        </a:spcBef>
        <a:spcAft>
          <a:spcPct val="0"/>
        </a:spcAft>
        <a:buSzPct val="90000"/>
        <a:buBlip>
          <a:blip r:embed="rId24"/>
        </a:buBlip>
        <a:defRPr sz="2200" kern="1200">
          <a:solidFill>
            <a:schemeClr val="tx1"/>
          </a:solidFill>
          <a:latin typeface="+mn-lt"/>
          <a:ea typeface="ＭＳ Ｐゴシック" charset="-128"/>
          <a:cs typeface="+mn-cs"/>
        </a:defRPr>
      </a:lvl2pPr>
      <a:lvl3pPr marL="1255713" indent="-341313" algn="l" rtl="0" eaLnBrk="0" fontAlgn="base" hangingPunct="0">
        <a:spcBef>
          <a:spcPts val="600"/>
        </a:spcBef>
        <a:spcAft>
          <a:spcPct val="0"/>
        </a:spcAft>
        <a:buSzPct val="90000"/>
        <a:buBlip>
          <a:blip r:embed="rId25"/>
        </a:buBlip>
        <a:defRPr sz="2000" kern="1200">
          <a:solidFill>
            <a:schemeClr val="tx1"/>
          </a:solidFill>
          <a:latin typeface="+mn-lt"/>
          <a:ea typeface="ＭＳ Ｐゴシック" charset="-128"/>
          <a:cs typeface="+mn-cs"/>
        </a:defRPr>
      </a:lvl3pPr>
      <a:lvl4pPr marL="1597025" indent="-341313" algn="l" rtl="0" eaLnBrk="0" fontAlgn="base" hangingPunct="0">
        <a:spcBef>
          <a:spcPts val="600"/>
        </a:spcBef>
        <a:spcAft>
          <a:spcPct val="0"/>
        </a:spcAft>
        <a:buSzPct val="90000"/>
        <a:buBlip>
          <a:blip r:embed="rId25"/>
        </a:buBlip>
        <a:defRPr kern="1200">
          <a:solidFill>
            <a:schemeClr val="tx1"/>
          </a:solidFill>
          <a:latin typeface="+mn-lt"/>
          <a:ea typeface="ＭＳ Ｐゴシック" charset="-128"/>
          <a:cs typeface="+mn-cs"/>
        </a:defRPr>
      </a:lvl4pPr>
      <a:lvl5pPr marL="1938338" indent="-341313" algn="l" rtl="0" eaLnBrk="0" fontAlgn="base" hangingPunct="0">
        <a:spcBef>
          <a:spcPts val="600"/>
        </a:spcBef>
        <a:spcAft>
          <a:spcPct val="0"/>
        </a:spcAft>
        <a:buSzPct val="90000"/>
        <a:buBlip>
          <a:blip r:embed="rId25"/>
        </a:buBlip>
        <a:defRPr kern="1200">
          <a:solidFill>
            <a:schemeClr val="tx1"/>
          </a:solidFill>
          <a:latin typeface="+mn-lt"/>
          <a:ea typeface="ＭＳ Ｐゴシック" charset="-128"/>
          <a:cs typeface="+mn-cs"/>
        </a:defRPr>
      </a:lvl5pPr>
      <a:lvl6pPr marL="2290763" indent="-344488" algn="l" defTabSz="914400" rtl="0" eaLnBrk="1" latinLnBrk="0" hangingPunct="1">
        <a:spcBef>
          <a:spcPct val="20000"/>
        </a:spcBef>
        <a:buSzPct val="90000"/>
        <a:buFontTx/>
        <a:buBlip>
          <a:blip r:embed="rId23"/>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5"/>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3"/>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4"/>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DE4D7F4E-4D39-0446-9E7C-C3ADBEAEFD63}"/>
              </a:ext>
            </a:extLst>
          </p:cNvPr>
          <p:cNvSpPr>
            <a:spLocks noGrp="1"/>
          </p:cNvSpPr>
          <p:nvPr>
            <p:ph type="ctrTitle"/>
          </p:nvPr>
        </p:nvSpPr>
        <p:spPr>
          <a:xfrm>
            <a:off x="2209800" y="3124200"/>
            <a:ext cx="6477000" cy="1914525"/>
          </a:xfrm>
        </p:spPr>
        <p:txBody>
          <a:bodyPr/>
          <a:lstStyle/>
          <a:p>
            <a:r>
              <a:rPr lang="en-US" altLang="en-US" dirty="0">
                <a:latin typeface="Arial Rounded MT Bold" panose="020F0704030504030204" pitchFamily="34" charset="77"/>
                <a:ea typeface="ＭＳ Ｐゴシック" panose="020B0600070205080204" pitchFamily="34" charset="-128"/>
              </a:rPr>
              <a:t>First Grade PS 111 2019-2020</a:t>
            </a:r>
          </a:p>
        </p:txBody>
      </p:sp>
      <p:sp>
        <p:nvSpPr>
          <p:cNvPr id="22530" name="Subtitle 2">
            <a:extLst>
              <a:ext uri="{FF2B5EF4-FFF2-40B4-BE49-F238E27FC236}">
                <a16:creationId xmlns:a16="http://schemas.microsoft.com/office/drawing/2014/main" id="{F8B241B6-8012-9146-A27A-A8F51759AF35}"/>
              </a:ext>
            </a:extLst>
          </p:cNvPr>
          <p:cNvSpPr>
            <a:spLocks noGrp="1"/>
          </p:cNvSpPr>
          <p:nvPr>
            <p:ph type="subTitle" idx="1"/>
          </p:nvPr>
        </p:nvSpPr>
        <p:spPr>
          <a:xfrm>
            <a:off x="2209800" y="5056188"/>
            <a:ext cx="6477000" cy="1640826"/>
          </a:xfrm>
        </p:spPr>
        <p:txBody>
          <a:bodyPr>
            <a:normAutofit/>
          </a:bodyPr>
          <a:lstStyle/>
          <a:p>
            <a:pPr>
              <a:spcBef>
                <a:spcPct val="0"/>
              </a:spcBef>
            </a:pPr>
            <a:r>
              <a:rPr lang="en-US" altLang="en-US" dirty="0">
                <a:latin typeface="Arial Rounded MT Bold" panose="020F0704030504030204" pitchFamily="34" charset="77"/>
                <a:ea typeface="ＭＳ Ｐゴシック" panose="020B0600070205080204" pitchFamily="34" charset="-128"/>
              </a:rPr>
              <a:t>Ms. Hernandez – Room 215</a:t>
            </a:r>
          </a:p>
          <a:p>
            <a:pPr>
              <a:spcBef>
                <a:spcPct val="0"/>
              </a:spcBef>
            </a:pPr>
            <a:r>
              <a:rPr lang="en-US" altLang="en-US" dirty="0">
                <a:latin typeface="Arial Rounded MT Bold" panose="020F0704030504030204" pitchFamily="34" charset="77"/>
                <a:ea typeface="ＭＳ Ｐゴシック" panose="020B0600070205080204" pitchFamily="34" charset="-128"/>
              </a:rPr>
              <a:t>Ms. </a:t>
            </a:r>
            <a:r>
              <a:rPr lang="en-US" altLang="en-US" dirty="0" err="1">
                <a:latin typeface="Arial Rounded MT Bold" panose="020F0704030504030204" pitchFamily="34" charset="77"/>
                <a:ea typeface="ＭＳ Ｐゴシック" panose="020B0600070205080204" pitchFamily="34" charset="-128"/>
              </a:rPr>
              <a:t>Layng</a:t>
            </a:r>
            <a:r>
              <a:rPr lang="en-US" altLang="en-US">
                <a:latin typeface="Arial Rounded MT Bold" panose="020F0704030504030204" pitchFamily="34" charset="77"/>
                <a:ea typeface="ＭＳ Ｐゴシック" panose="020B0600070205080204" pitchFamily="34" charset="-128"/>
              </a:rPr>
              <a:t> and Ms. Hanson – Room 212</a:t>
            </a:r>
          </a:p>
          <a:p>
            <a:pPr>
              <a:spcBef>
                <a:spcPct val="0"/>
              </a:spcBef>
            </a:pPr>
            <a:r>
              <a:rPr lang="en-US" altLang="en-US">
                <a:latin typeface="Arial Rounded MT Bold" panose="020F0704030504030204" pitchFamily="34" charset="77"/>
                <a:ea typeface="ＭＳ Ｐゴシック" panose="020B0600070205080204" pitchFamily="34" charset="-128"/>
              </a:rPr>
              <a:t>Ms. </a:t>
            </a:r>
            <a:r>
              <a:rPr lang="en-US" altLang="en-US" err="1">
                <a:latin typeface="Arial Rounded MT Bold" panose="020F0704030504030204" pitchFamily="34" charset="77"/>
                <a:ea typeface="ＭＳ Ｐゴシック" panose="020B0600070205080204" pitchFamily="34" charset="-128"/>
              </a:rPr>
              <a:t>Buckbinder</a:t>
            </a:r>
            <a:r>
              <a:rPr lang="en-US" altLang="en-US">
                <a:latin typeface="Arial Rounded MT Bold" panose="020F0704030504030204" pitchFamily="34" charset="77"/>
                <a:ea typeface="ＭＳ Ｐゴシック" panose="020B0600070205080204" pitchFamily="34" charset="-128"/>
              </a:rPr>
              <a:t> – Room 213</a:t>
            </a:r>
          </a:p>
          <a:p>
            <a:pPr>
              <a:spcBef>
                <a:spcPct val="0"/>
              </a:spcBef>
            </a:pPr>
            <a:r>
              <a:rPr lang="en-US" altLang="en-US">
                <a:latin typeface="Arial Rounded MT Bold" panose="020F0704030504030204" pitchFamily="34" charset="77"/>
                <a:ea typeface="ＭＳ Ｐゴシック" panose="020B0600070205080204" pitchFamily="34" charset="-128"/>
              </a:rPr>
              <a:t>Ms. Romero – Room 210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a:extLst>
              <a:ext uri="{FF2B5EF4-FFF2-40B4-BE49-F238E27FC236}">
                <a16:creationId xmlns:a16="http://schemas.microsoft.com/office/drawing/2014/main" id="{1DBE2457-392C-2B40-8E59-C495D7A52A5C}"/>
              </a:ext>
            </a:extLst>
          </p:cNvPr>
          <p:cNvSpPr>
            <a:spLocks noGrp="1"/>
          </p:cNvSpPr>
          <p:nvPr>
            <p:ph type="title"/>
          </p:nvPr>
        </p:nvSpPr>
        <p:spPr/>
        <p:txBody>
          <a:bodyPr/>
          <a:lstStyle/>
          <a:p>
            <a:pPr eaLnBrk="1" hangingPunct="1"/>
            <a:r>
              <a:rPr lang="en-US" altLang="en-US">
                <a:latin typeface="Arial Rounded MT Bold" panose="020F0704030504030204" pitchFamily="34" charset="77"/>
                <a:ea typeface="ＭＳ Ｐゴシック" panose="020B0600070205080204" pitchFamily="34" charset="-128"/>
              </a:rPr>
              <a:t>Writer’s Workshop </a:t>
            </a:r>
          </a:p>
        </p:txBody>
      </p:sp>
      <p:sp>
        <p:nvSpPr>
          <p:cNvPr id="3" name="Content Placeholder 2">
            <a:extLst>
              <a:ext uri="{FF2B5EF4-FFF2-40B4-BE49-F238E27FC236}">
                <a16:creationId xmlns:a16="http://schemas.microsoft.com/office/drawing/2014/main" id="{83BC6EE3-040D-0340-8574-006C762888A8}"/>
              </a:ext>
            </a:extLst>
          </p:cNvPr>
          <p:cNvSpPr>
            <a:spLocks noGrp="1"/>
          </p:cNvSpPr>
          <p:nvPr>
            <p:ph idx="1"/>
          </p:nvPr>
        </p:nvSpPr>
        <p:spPr>
          <a:xfrm>
            <a:off x="249128" y="1403696"/>
            <a:ext cx="8711860" cy="5194097"/>
          </a:xfrm>
          <a:extLst>
            <a:ext uri="{FAA26D3D-D897-4be2-8F04-BA451C77F1D7}">
              <ma14:placeholderFlag xmlns:ma14="http://schemas.microsoft.com/office/mac/drawingml/2011/main" xmlns="" val="1"/>
            </a:ext>
          </a:extLst>
        </p:spPr>
        <p:txBody>
          <a:bodyPr numCol="2" rtlCol="0">
            <a:normAutofit/>
          </a:bodyPr>
          <a:lstStyle/>
          <a:p>
            <a:pPr marL="0" indent="0" eaLnBrk="1" fontAlgn="auto" hangingPunct="1">
              <a:spcBef>
                <a:spcPts val="0"/>
              </a:spcBef>
              <a:spcAft>
                <a:spcPts val="0"/>
              </a:spcAft>
              <a:buFontTx/>
              <a:buNone/>
              <a:defRPr/>
            </a:pPr>
            <a:r>
              <a:rPr lang="en-US" sz="2800" b="1">
                <a:ea typeface="+mn-ea"/>
              </a:rPr>
              <a:t>September – October </a:t>
            </a:r>
          </a:p>
          <a:p>
            <a:pPr marL="0" indent="0" eaLnBrk="1" fontAlgn="auto" hangingPunct="1">
              <a:spcBef>
                <a:spcPts val="0"/>
              </a:spcBef>
              <a:spcAft>
                <a:spcPts val="0"/>
              </a:spcAft>
              <a:buFontTx/>
              <a:buNone/>
              <a:defRPr/>
            </a:pPr>
            <a:r>
              <a:rPr lang="en-US" sz="2800">
                <a:ea typeface="+mn-ea"/>
              </a:rPr>
              <a:t>Small Moments (Personal Narratives) </a:t>
            </a:r>
          </a:p>
          <a:p>
            <a:pPr marL="0" indent="0" eaLnBrk="1" fontAlgn="auto" hangingPunct="1">
              <a:spcBef>
                <a:spcPts val="0"/>
              </a:spcBef>
              <a:spcAft>
                <a:spcPts val="0"/>
              </a:spcAft>
              <a:buFontTx/>
              <a:buNone/>
              <a:defRPr/>
            </a:pPr>
            <a:r>
              <a:rPr lang="en-US" sz="2800" b="1">
                <a:ea typeface="+mn-ea"/>
              </a:rPr>
              <a:t>October – November </a:t>
            </a:r>
          </a:p>
          <a:p>
            <a:pPr marL="0" indent="0" eaLnBrk="1" fontAlgn="auto" hangingPunct="1">
              <a:spcBef>
                <a:spcPts val="0"/>
              </a:spcBef>
              <a:spcAft>
                <a:spcPts val="0"/>
              </a:spcAft>
              <a:buFontTx/>
              <a:buNone/>
              <a:defRPr/>
            </a:pPr>
            <a:r>
              <a:rPr lang="en-US" sz="2800">
                <a:ea typeface="+mn-ea"/>
              </a:rPr>
              <a:t>How To Books (Procedural Writing) </a:t>
            </a:r>
          </a:p>
          <a:p>
            <a:pPr marL="0" indent="0" eaLnBrk="1" fontAlgn="auto" hangingPunct="1">
              <a:spcBef>
                <a:spcPts val="0"/>
              </a:spcBef>
              <a:spcAft>
                <a:spcPts val="0"/>
              </a:spcAft>
              <a:buFontTx/>
              <a:buNone/>
              <a:defRPr/>
            </a:pPr>
            <a:r>
              <a:rPr lang="en-US" sz="2800" b="1">
                <a:ea typeface="+mn-ea"/>
              </a:rPr>
              <a:t>December – January </a:t>
            </a:r>
          </a:p>
          <a:p>
            <a:pPr marL="0" indent="0" eaLnBrk="1" fontAlgn="auto" hangingPunct="1">
              <a:spcBef>
                <a:spcPts val="0"/>
              </a:spcBef>
              <a:spcAft>
                <a:spcPts val="0"/>
              </a:spcAft>
              <a:buFontTx/>
              <a:buNone/>
              <a:defRPr/>
            </a:pPr>
            <a:r>
              <a:rPr lang="en-US" sz="2800">
                <a:ea typeface="+mn-ea"/>
              </a:rPr>
              <a:t>Nonfiction Chapter Books </a:t>
            </a:r>
          </a:p>
          <a:p>
            <a:pPr marL="0" indent="0" eaLnBrk="1" fontAlgn="auto" hangingPunct="1">
              <a:spcBef>
                <a:spcPts val="0"/>
              </a:spcBef>
              <a:spcAft>
                <a:spcPts val="0"/>
              </a:spcAft>
              <a:buFontTx/>
              <a:buNone/>
              <a:defRPr/>
            </a:pPr>
            <a:r>
              <a:rPr lang="en-US" sz="2800" b="1">
                <a:ea typeface="+mn-ea"/>
              </a:rPr>
              <a:t>January – February </a:t>
            </a:r>
          </a:p>
          <a:p>
            <a:pPr marL="0" indent="0" eaLnBrk="1" fontAlgn="auto" hangingPunct="1">
              <a:spcBef>
                <a:spcPts val="0"/>
              </a:spcBef>
              <a:spcAft>
                <a:spcPts val="0"/>
              </a:spcAft>
              <a:buFontTx/>
              <a:buNone/>
              <a:defRPr/>
            </a:pPr>
            <a:r>
              <a:rPr lang="en-US" sz="2800">
                <a:ea typeface="+mn-ea"/>
              </a:rPr>
              <a:t>Writing Reviews </a:t>
            </a:r>
          </a:p>
          <a:p>
            <a:pPr marL="0" indent="0" eaLnBrk="1" fontAlgn="auto" hangingPunct="1">
              <a:spcBef>
                <a:spcPts val="0"/>
              </a:spcBef>
              <a:spcAft>
                <a:spcPts val="0"/>
              </a:spcAft>
              <a:buFontTx/>
              <a:buNone/>
              <a:defRPr/>
            </a:pPr>
            <a:endParaRPr lang="en-US" sz="2800">
              <a:ea typeface="+mn-ea"/>
            </a:endParaRPr>
          </a:p>
          <a:p>
            <a:pPr marL="0" indent="0" eaLnBrk="1" fontAlgn="auto" hangingPunct="1">
              <a:spcBef>
                <a:spcPts val="0"/>
              </a:spcBef>
              <a:spcAft>
                <a:spcPts val="0"/>
              </a:spcAft>
              <a:buFontTx/>
              <a:buNone/>
              <a:defRPr/>
            </a:pPr>
            <a:r>
              <a:rPr lang="en-US" sz="2800" b="1">
                <a:ea typeface="+mn-ea"/>
              </a:rPr>
              <a:t>March - </a:t>
            </a:r>
          </a:p>
          <a:p>
            <a:pPr marL="0" indent="0" eaLnBrk="1" fontAlgn="auto" hangingPunct="1">
              <a:spcBef>
                <a:spcPts val="0"/>
              </a:spcBef>
              <a:spcAft>
                <a:spcPts val="0"/>
              </a:spcAft>
              <a:buFontTx/>
              <a:buNone/>
              <a:defRPr/>
            </a:pPr>
            <a:r>
              <a:rPr lang="en-US" sz="2800">
                <a:ea typeface="+mn-ea"/>
              </a:rPr>
              <a:t>Music in Our Hearts (Writing Songs and Poems) </a:t>
            </a:r>
          </a:p>
          <a:p>
            <a:pPr marL="0" indent="0" eaLnBrk="1" fontAlgn="auto" hangingPunct="1">
              <a:spcBef>
                <a:spcPts val="0"/>
              </a:spcBef>
              <a:spcAft>
                <a:spcPts val="0"/>
              </a:spcAft>
              <a:buFontTx/>
              <a:buNone/>
              <a:defRPr/>
            </a:pPr>
            <a:r>
              <a:rPr lang="en-US" sz="2800" b="1">
                <a:ea typeface="+mn-ea"/>
              </a:rPr>
              <a:t>April – May </a:t>
            </a:r>
          </a:p>
          <a:p>
            <a:pPr marL="0" indent="0" eaLnBrk="1" fontAlgn="auto" hangingPunct="1">
              <a:spcBef>
                <a:spcPts val="0"/>
              </a:spcBef>
              <a:spcAft>
                <a:spcPts val="0"/>
              </a:spcAft>
              <a:buFontTx/>
              <a:buNone/>
              <a:defRPr/>
            </a:pPr>
            <a:r>
              <a:rPr lang="en-US" sz="2800">
                <a:ea typeface="+mn-ea"/>
              </a:rPr>
              <a:t>From Scenes to Series (Writing Fiction) </a:t>
            </a:r>
          </a:p>
          <a:p>
            <a:pPr marL="0" indent="0" eaLnBrk="1" fontAlgn="auto" hangingPunct="1">
              <a:spcBef>
                <a:spcPts val="0"/>
              </a:spcBef>
              <a:spcAft>
                <a:spcPts val="0"/>
              </a:spcAft>
              <a:buFontTx/>
              <a:buNone/>
              <a:defRPr/>
            </a:pPr>
            <a:r>
              <a:rPr lang="en-US" sz="2800" b="1">
                <a:ea typeface="+mn-ea"/>
              </a:rPr>
              <a:t>June </a:t>
            </a:r>
          </a:p>
          <a:p>
            <a:pPr marL="0" indent="0" eaLnBrk="1" fontAlgn="auto" hangingPunct="1">
              <a:spcBef>
                <a:spcPts val="0"/>
              </a:spcBef>
              <a:spcAft>
                <a:spcPts val="0"/>
              </a:spcAft>
              <a:buFontTx/>
              <a:buNone/>
              <a:defRPr/>
            </a:pPr>
            <a:r>
              <a:rPr lang="en-US" sz="2800">
                <a:ea typeface="+mn-ea"/>
              </a:rPr>
              <a:t>Independent Writing Projects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B7A31EB7-7AF3-8E44-9AD4-9B56DF4D810E}"/>
              </a:ext>
            </a:extLst>
          </p:cNvPr>
          <p:cNvSpPr>
            <a:spLocks noGrp="1"/>
          </p:cNvSpPr>
          <p:nvPr>
            <p:ph type="title"/>
          </p:nvPr>
        </p:nvSpPr>
        <p:spPr/>
        <p:txBody>
          <a:bodyPr/>
          <a:lstStyle/>
          <a:p>
            <a:pPr eaLnBrk="1" hangingPunct="1"/>
            <a:r>
              <a:rPr lang="en-US" altLang="en-US">
                <a:latin typeface="Arial Rounded MT Bold" panose="020F0704030504030204" pitchFamily="34" charset="77"/>
                <a:ea typeface="ＭＳ Ｐゴシック" panose="020B0600070205080204" pitchFamily="34" charset="-128"/>
              </a:rPr>
              <a:t>Math</a:t>
            </a:r>
            <a:r>
              <a:rPr lang="en-US" altLang="en-US">
                <a:latin typeface="Arial Black" panose="020B0604020202020204" pitchFamily="34" charset="0"/>
                <a:ea typeface="ＭＳ Ｐゴシック" panose="020B0600070205080204" pitchFamily="34" charset="-128"/>
              </a:rPr>
              <a:t> </a:t>
            </a:r>
            <a:r>
              <a:rPr lang="en-US" altLang="en-US">
                <a:latin typeface="Arial Rounded MT Bold" panose="020F0704030504030204" pitchFamily="34" charset="77"/>
                <a:ea typeface="ＭＳ Ｐゴシック" panose="020B0600070205080204" pitchFamily="34" charset="-128"/>
              </a:rPr>
              <a:t>Instruction</a:t>
            </a:r>
            <a:r>
              <a:rPr lang="en-US" altLang="en-US">
                <a:latin typeface="Arial Black" panose="020B0604020202020204" pitchFamily="34" charset="0"/>
                <a:ea typeface="ＭＳ Ｐゴシック" panose="020B0600070205080204" pitchFamily="34" charset="-128"/>
              </a:rPr>
              <a:t> </a:t>
            </a:r>
          </a:p>
        </p:txBody>
      </p:sp>
      <p:sp>
        <p:nvSpPr>
          <p:cNvPr id="3" name="Content Placeholder 2">
            <a:extLst>
              <a:ext uri="{FF2B5EF4-FFF2-40B4-BE49-F238E27FC236}">
                <a16:creationId xmlns:a16="http://schemas.microsoft.com/office/drawing/2014/main" id="{F4F62194-CFC3-A540-9E47-704C4BF62696}"/>
              </a:ext>
            </a:extLst>
          </p:cNvPr>
          <p:cNvSpPr>
            <a:spLocks noGrp="1"/>
          </p:cNvSpPr>
          <p:nvPr>
            <p:ph idx="1"/>
          </p:nvPr>
        </p:nvSpPr>
        <p:spPr>
          <a:xfrm>
            <a:off x="914400" y="1371600"/>
            <a:ext cx="7313613" cy="5226050"/>
          </a:xfrm>
        </p:spPr>
        <p:txBody>
          <a:bodyPr rtlCol="0">
            <a:normAutofit fontScale="92500" lnSpcReduction="20000"/>
          </a:bodyPr>
          <a:lstStyle/>
          <a:p>
            <a:pPr marL="0" indent="0" eaLnBrk="1" fontAlgn="auto" hangingPunct="1">
              <a:spcAft>
                <a:spcPts val="0"/>
              </a:spcAft>
              <a:buFontTx/>
              <a:buNone/>
              <a:defRPr/>
            </a:pPr>
            <a:r>
              <a:rPr lang="en-US">
                <a:ea typeface="+mn-ea"/>
              </a:rPr>
              <a:t>I will be using mostly Engage NY Grade 1 Math Curriculum. Go Math will be supplemented if more support is needed. </a:t>
            </a:r>
          </a:p>
          <a:p>
            <a:pPr eaLnBrk="1" fontAlgn="auto" hangingPunct="1">
              <a:spcAft>
                <a:spcPts val="0"/>
              </a:spcAft>
              <a:defRPr/>
            </a:pPr>
            <a:r>
              <a:rPr lang="en-US">
                <a:ea typeface="+mn-ea"/>
              </a:rPr>
              <a:t>M1: Sums and Differences to 10 (45 Days)</a:t>
            </a:r>
          </a:p>
          <a:p>
            <a:pPr eaLnBrk="1" fontAlgn="auto" hangingPunct="1">
              <a:spcAft>
                <a:spcPts val="0"/>
              </a:spcAft>
              <a:defRPr/>
            </a:pPr>
            <a:r>
              <a:rPr lang="en-US">
                <a:ea typeface="+mn-ea"/>
              </a:rPr>
              <a:t>M2: Introduction to Place Value Through Addition and Subtraction within 20 (35 Days)</a:t>
            </a:r>
          </a:p>
          <a:p>
            <a:pPr eaLnBrk="1" fontAlgn="auto" hangingPunct="1">
              <a:spcAft>
                <a:spcPts val="0"/>
              </a:spcAft>
              <a:defRPr/>
            </a:pPr>
            <a:r>
              <a:rPr lang="en-US">
                <a:ea typeface="+mn-ea"/>
              </a:rPr>
              <a:t>M3: Ordering and Comparing Length Measurements as Numbers (15 Days)</a:t>
            </a:r>
          </a:p>
          <a:p>
            <a:pPr eaLnBrk="1" fontAlgn="auto" hangingPunct="1">
              <a:spcAft>
                <a:spcPts val="0"/>
              </a:spcAft>
              <a:defRPr/>
            </a:pPr>
            <a:r>
              <a:rPr lang="en-US">
                <a:ea typeface="+mn-ea"/>
              </a:rPr>
              <a:t>M4: Place Value, Comparison, Addition and Subtraction to 40 (35 Days)</a:t>
            </a:r>
          </a:p>
          <a:p>
            <a:pPr eaLnBrk="1" fontAlgn="auto" hangingPunct="1">
              <a:spcAft>
                <a:spcPts val="0"/>
              </a:spcAft>
              <a:defRPr/>
            </a:pPr>
            <a:r>
              <a:rPr lang="en-US">
                <a:ea typeface="+mn-ea"/>
              </a:rPr>
              <a:t>M5: Identifying, Composing, and Partitioning Shapes (15 Days)</a:t>
            </a:r>
          </a:p>
          <a:p>
            <a:pPr eaLnBrk="1" fontAlgn="auto" hangingPunct="1">
              <a:spcAft>
                <a:spcPts val="0"/>
              </a:spcAft>
              <a:defRPr/>
            </a:pPr>
            <a:r>
              <a:rPr lang="en-US">
                <a:ea typeface="+mn-ea"/>
              </a:rPr>
              <a:t>M6: Place Value, Comparison, Addition and Subtraction to 100 (35 Days)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a:extLst>
              <a:ext uri="{FF2B5EF4-FFF2-40B4-BE49-F238E27FC236}">
                <a16:creationId xmlns:a16="http://schemas.microsoft.com/office/drawing/2014/main" id="{B113E5AC-C399-8A46-8D85-1E121BD23D76}"/>
              </a:ext>
            </a:extLst>
          </p:cNvPr>
          <p:cNvSpPr>
            <a:spLocks noGrp="1"/>
          </p:cNvSpPr>
          <p:nvPr>
            <p:ph type="title"/>
          </p:nvPr>
        </p:nvSpPr>
        <p:spPr/>
        <p:txBody>
          <a:bodyPr/>
          <a:lstStyle/>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Number Talks </a:t>
            </a:r>
          </a:p>
        </p:txBody>
      </p:sp>
      <p:sp>
        <p:nvSpPr>
          <p:cNvPr id="3" name="Content Placeholder 2">
            <a:extLst>
              <a:ext uri="{FF2B5EF4-FFF2-40B4-BE49-F238E27FC236}">
                <a16:creationId xmlns:a16="http://schemas.microsoft.com/office/drawing/2014/main" id="{D3A7AC7E-30F8-0E4E-9881-35BD0852F235}"/>
              </a:ext>
            </a:extLst>
          </p:cNvPr>
          <p:cNvSpPr>
            <a:spLocks noGrp="1"/>
          </p:cNvSpPr>
          <p:nvPr>
            <p:ph idx="1"/>
          </p:nvPr>
        </p:nvSpPr>
        <p:spPr/>
        <p:txBody>
          <a:bodyPr>
            <a:normAutofit fontScale="92500" lnSpcReduction="10000"/>
          </a:bodyPr>
          <a:lstStyle/>
          <a:p>
            <a:pPr eaLnBrk="1" hangingPunct="1">
              <a:defRPr/>
            </a:pPr>
            <a:r>
              <a:rPr lang="en-US" sz="2000" b="1"/>
              <a:t>Number talks</a:t>
            </a:r>
            <a:r>
              <a:rPr lang="en-US" sz="2000"/>
              <a:t> (or "math talks") are short discussions among a teacher and students about how to solve a particular </a:t>
            </a:r>
            <a:r>
              <a:rPr lang="en-US" sz="2000" b="1"/>
              <a:t>mental math problem</a:t>
            </a:r>
            <a:r>
              <a:rPr lang="en-US" sz="2000"/>
              <a:t>. The focus is not on the correct answer, but on </a:t>
            </a:r>
            <a:r>
              <a:rPr lang="en-US" sz="2000" b="1"/>
              <a:t>all the possible methods</a:t>
            </a:r>
            <a:r>
              <a:rPr lang="en-US" sz="2000"/>
              <a:t> of finding the answer. Each student has a chance to explain their method, and everyone else will learn from other people's methods!</a:t>
            </a:r>
          </a:p>
          <a:p>
            <a:pPr eaLnBrk="1" hangingPunct="1">
              <a:defRPr/>
            </a:pPr>
            <a:r>
              <a:rPr lang="en-US" sz="2000"/>
              <a:t>To start a number talk, the teacher gives the students a SHORT math problem to solve — but the students are not allowed to use a calculator or paper &amp; pencil. The idea is to solve it in one's head!</a:t>
            </a:r>
          </a:p>
          <a:p>
            <a:pPr eaLnBrk="1" hangingPunct="1">
              <a:defRPr/>
            </a:pPr>
            <a:r>
              <a:rPr lang="en-US" sz="2000"/>
              <a:t>Number talks foster </a:t>
            </a:r>
            <a:r>
              <a:rPr lang="en-US" sz="2000" b="1"/>
              <a:t>number sense</a:t>
            </a:r>
            <a:r>
              <a:rPr lang="en-US" sz="2000"/>
              <a:t> — the ability to work with numbers by breaking and decomposing them into parts. And this ability has been found to be of paramount importance for students to be able be proficient in algebra. </a:t>
            </a:r>
          </a:p>
          <a:p>
            <a:pPr eaLnBrk="1" hangingPunct="1">
              <a:defRPr/>
            </a:pP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a:extLst>
              <a:ext uri="{FF2B5EF4-FFF2-40B4-BE49-F238E27FC236}">
                <a16:creationId xmlns:a16="http://schemas.microsoft.com/office/drawing/2014/main" id="{6C8C0759-9DE4-334B-B2D0-F06FDC07113F}"/>
              </a:ext>
            </a:extLst>
          </p:cNvPr>
          <p:cNvSpPr>
            <a:spLocks noGrp="1"/>
          </p:cNvSpPr>
          <p:nvPr>
            <p:ph type="title"/>
          </p:nvPr>
        </p:nvSpPr>
        <p:spPr/>
        <p:txBody>
          <a:bodyPr/>
          <a:lstStyle/>
          <a:p>
            <a:pPr eaLnBrk="1" hangingPunct="1"/>
            <a:r>
              <a:rPr lang="en-US" altLang="en-US">
                <a:latin typeface="Arial Rounded MT Bold" panose="020F0704030504030204" pitchFamily="34" charset="77"/>
                <a:ea typeface="ＭＳ Ｐゴシック" panose="020B0600070205080204" pitchFamily="34" charset="-128"/>
              </a:rPr>
              <a:t>Social Studies Scope and Sequence </a:t>
            </a:r>
          </a:p>
        </p:txBody>
      </p:sp>
      <p:sp>
        <p:nvSpPr>
          <p:cNvPr id="3" name="Content Placeholder 2">
            <a:extLst>
              <a:ext uri="{FF2B5EF4-FFF2-40B4-BE49-F238E27FC236}">
                <a16:creationId xmlns:a16="http://schemas.microsoft.com/office/drawing/2014/main" id="{81250948-1C77-FC49-856A-EE3670C4A0AB}"/>
              </a:ext>
            </a:extLst>
          </p:cNvPr>
          <p:cNvSpPr>
            <a:spLocks noGrp="1"/>
          </p:cNvSpPr>
          <p:nvPr>
            <p:ph idx="1"/>
          </p:nvPr>
        </p:nvSpPr>
        <p:spPr>
          <a:extLst>
            <a:ext uri="{FAA26D3D-D897-4be2-8F04-BA451C77F1D7}">
              <ma14:placeholderFlag xmlns:ma14="http://schemas.microsoft.com/office/mac/drawingml/2011/main" xmlns="" val="1"/>
            </a:ext>
          </a:extLst>
        </p:spPr>
        <p:txBody>
          <a:bodyPr numCol="4" rtlCol="0">
            <a:normAutofit/>
          </a:bodyPr>
          <a:lstStyle/>
          <a:p>
            <a:pPr marL="0" indent="0" eaLnBrk="1" fontAlgn="auto" hangingPunct="1">
              <a:spcBef>
                <a:spcPts val="0"/>
              </a:spcBef>
              <a:spcAft>
                <a:spcPts val="0"/>
              </a:spcAft>
              <a:buFontTx/>
              <a:buNone/>
              <a:defRPr/>
            </a:pPr>
            <a:r>
              <a:rPr lang="en-US" sz="2000">
                <a:solidFill>
                  <a:srgbClr val="FF0000"/>
                </a:solidFill>
                <a:ea typeface="+mn-ea"/>
              </a:rPr>
              <a:t>UNIT 1</a:t>
            </a:r>
          </a:p>
          <a:p>
            <a:pPr marL="0" indent="0" eaLnBrk="1" fontAlgn="auto" hangingPunct="1">
              <a:spcBef>
                <a:spcPts val="0"/>
              </a:spcBef>
              <a:spcAft>
                <a:spcPts val="0"/>
              </a:spcAft>
              <a:buFontTx/>
              <a:buNone/>
              <a:defRPr/>
            </a:pPr>
            <a:r>
              <a:rPr lang="en-US" sz="1600">
                <a:solidFill>
                  <a:srgbClr val="0000FF"/>
                </a:solidFill>
                <a:ea typeface="+mn-ea"/>
              </a:rPr>
              <a:t>FAMILIES ARE IMPORTANT</a:t>
            </a:r>
          </a:p>
          <a:p>
            <a:pPr marL="0" indent="0" eaLnBrk="1" fontAlgn="auto" hangingPunct="1">
              <a:spcBef>
                <a:spcPts val="0"/>
              </a:spcBef>
              <a:spcAft>
                <a:spcPts val="0"/>
              </a:spcAft>
              <a:buFontTx/>
              <a:buNone/>
              <a:defRPr/>
            </a:pPr>
            <a:r>
              <a:rPr lang="en-US" sz="1600">
                <a:ea typeface="+mn-ea"/>
              </a:rPr>
              <a:t>September–October </a:t>
            </a:r>
          </a:p>
          <a:p>
            <a:pPr marL="0" indent="0" eaLnBrk="1" fontAlgn="auto" hangingPunct="1">
              <a:spcBef>
                <a:spcPts val="0"/>
              </a:spcBef>
              <a:spcAft>
                <a:spcPts val="0"/>
              </a:spcAft>
              <a:buFontTx/>
              <a:buNone/>
              <a:defRPr/>
            </a:pPr>
            <a:r>
              <a:rPr lang="en-US" sz="1600">
                <a:ea typeface="+mn-ea"/>
              </a:rPr>
              <a:t>Essential Question: Why are families important and how do they influence who we are?</a:t>
            </a:r>
          </a:p>
          <a:p>
            <a:pPr eaLnBrk="1" fontAlgn="auto" hangingPunct="1">
              <a:spcBef>
                <a:spcPts val="0"/>
              </a:spcBef>
              <a:spcAft>
                <a:spcPts val="0"/>
              </a:spcAft>
              <a:defRPr/>
            </a:pPr>
            <a:endParaRPr lang="en-US" sz="1600">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r>
              <a:rPr lang="en-US" sz="2000">
                <a:solidFill>
                  <a:srgbClr val="FF0000"/>
                </a:solidFill>
                <a:ea typeface="+mn-ea"/>
              </a:rPr>
              <a:t>UNIT 2</a:t>
            </a:r>
          </a:p>
          <a:p>
            <a:pPr marL="0" indent="0" eaLnBrk="1" fontAlgn="auto" hangingPunct="1">
              <a:spcBef>
                <a:spcPts val="0"/>
              </a:spcBef>
              <a:spcAft>
                <a:spcPts val="0"/>
              </a:spcAft>
              <a:buFontTx/>
              <a:buNone/>
              <a:defRPr/>
            </a:pPr>
            <a:r>
              <a:rPr lang="en-US" sz="1600">
                <a:solidFill>
                  <a:srgbClr val="0000FF"/>
                </a:solidFill>
                <a:ea typeface="+mn-ea"/>
              </a:rPr>
              <a:t>FAMILIES, NOW AND LONG AGO</a:t>
            </a:r>
          </a:p>
          <a:p>
            <a:pPr marL="0" indent="0" eaLnBrk="1" fontAlgn="auto" hangingPunct="1">
              <a:spcBef>
                <a:spcPts val="0"/>
              </a:spcBef>
              <a:spcAft>
                <a:spcPts val="0"/>
              </a:spcAft>
              <a:buFontTx/>
              <a:buNone/>
              <a:defRPr/>
            </a:pPr>
            <a:r>
              <a:rPr lang="en-US" sz="1600">
                <a:ea typeface="+mn-ea"/>
              </a:rPr>
              <a:t>November–December </a:t>
            </a:r>
          </a:p>
          <a:p>
            <a:pPr marL="0" indent="0" eaLnBrk="1" fontAlgn="auto" hangingPunct="1">
              <a:spcBef>
                <a:spcPts val="0"/>
              </a:spcBef>
              <a:spcAft>
                <a:spcPts val="0"/>
              </a:spcAft>
              <a:buFontTx/>
              <a:buNone/>
              <a:defRPr/>
            </a:pPr>
            <a:r>
              <a:rPr lang="en-US" sz="1600">
                <a:ea typeface="+mn-ea"/>
              </a:rPr>
              <a:t>Essential Question: How do </a:t>
            </a:r>
          </a:p>
          <a:p>
            <a:pPr marL="0" indent="0" eaLnBrk="1" fontAlgn="auto" hangingPunct="1">
              <a:spcBef>
                <a:spcPts val="0"/>
              </a:spcBef>
              <a:spcAft>
                <a:spcPts val="0"/>
              </a:spcAft>
              <a:buFontTx/>
              <a:buNone/>
              <a:defRPr/>
            </a:pPr>
            <a:r>
              <a:rPr lang="en-US" sz="1600">
                <a:ea typeface="+mn-ea"/>
              </a:rPr>
              <a:t>families grow and change over time?</a:t>
            </a:r>
            <a:endParaRPr lang="en-US" sz="2000">
              <a:solidFill>
                <a:srgbClr val="FF0000"/>
              </a:solidFill>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r>
              <a:rPr lang="en-US" sz="2000">
                <a:solidFill>
                  <a:srgbClr val="FF0000"/>
                </a:solidFill>
                <a:ea typeface="+mn-ea"/>
              </a:rPr>
              <a:t>UNIT 3</a:t>
            </a:r>
          </a:p>
          <a:p>
            <a:pPr marL="0" indent="0" eaLnBrk="1" fontAlgn="auto" hangingPunct="1">
              <a:spcBef>
                <a:spcPts val="0"/>
              </a:spcBef>
              <a:spcAft>
                <a:spcPts val="0"/>
              </a:spcAft>
              <a:buFontTx/>
              <a:buNone/>
              <a:defRPr/>
            </a:pPr>
            <a:r>
              <a:rPr lang="en-US" sz="1600">
                <a:solidFill>
                  <a:srgbClr val="0000FF"/>
                </a:solidFill>
                <a:ea typeface="+mn-ea"/>
              </a:rPr>
              <a:t>FAMILIES IN COMMUNITIES</a:t>
            </a:r>
          </a:p>
          <a:p>
            <a:pPr marL="0" indent="0" eaLnBrk="1" fontAlgn="auto" hangingPunct="1">
              <a:spcBef>
                <a:spcPts val="0"/>
              </a:spcBef>
              <a:spcAft>
                <a:spcPts val="0"/>
              </a:spcAft>
              <a:buFontTx/>
              <a:buNone/>
              <a:defRPr/>
            </a:pPr>
            <a:r>
              <a:rPr lang="en-US" sz="1600">
                <a:ea typeface="+mn-ea"/>
              </a:rPr>
              <a:t>January–March </a:t>
            </a:r>
          </a:p>
          <a:p>
            <a:pPr marL="0" indent="0" eaLnBrk="1" fontAlgn="auto" hangingPunct="1">
              <a:spcBef>
                <a:spcPts val="0"/>
              </a:spcBef>
              <a:spcAft>
                <a:spcPts val="0"/>
              </a:spcAft>
              <a:buFontTx/>
              <a:buNone/>
              <a:defRPr/>
            </a:pPr>
            <a:r>
              <a:rPr lang="en-US" sz="1600">
                <a:ea typeface="+mn-ea"/>
              </a:rPr>
              <a:t>Essential Question: What is a community?</a:t>
            </a:r>
          </a:p>
          <a:p>
            <a:pPr eaLnBrk="1" fontAlgn="auto" hangingPunct="1">
              <a:spcBef>
                <a:spcPts val="0"/>
              </a:spcBef>
              <a:spcAft>
                <a:spcPts val="0"/>
              </a:spcAft>
              <a:defRPr/>
            </a:pPr>
            <a:endParaRPr lang="en-US" sz="1600">
              <a:ea typeface="+mn-ea"/>
            </a:endParaRPr>
          </a:p>
          <a:p>
            <a:pPr eaLnBrk="1" fontAlgn="auto" hangingPunct="1">
              <a:spcBef>
                <a:spcPts val="0"/>
              </a:spcBef>
              <a:spcAft>
                <a:spcPts val="0"/>
              </a:spcAft>
              <a:defRPr/>
            </a:pPr>
            <a:endParaRPr lang="en-US" sz="1600">
              <a:ea typeface="+mn-ea"/>
            </a:endParaRPr>
          </a:p>
          <a:p>
            <a:pPr marL="0" indent="0" eaLnBrk="1" fontAlgn="auto" hangingPunct="1">
              <a:spcBef>
                <a:spcPts val="0"/>
              </a:spcBef>
              <a:spcAft>
                <a:spcPts val="0"/>
              </a:spcAft>
              <a:buFontTx/>
              <a:buNone/>
              <a:defRPr/>
            </a:pPr>
            <a:endParaRPr lang="en-US" sz="1600">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r>
              <a:rPr lang="en-US" sz="2000">
                <a:solidFill>
                  <a:srgbClr val="FF0000"/>
                </a:solidFill>
                <a:ea typeface="+mn-ea"/>
              </a:rPr>
              <a:t>UNIT 4</a:t>
            </a:r>
          </a:p>
          <a:p>
            <a:pPr marL="0" indent="0" eaLnBrk="1" fontAlgn="auto" hangingPunct="1">
              <a:spcBef>
                <a:spcPts val="0"/>
              </a:spcBef>
              <a:spcAft>
                <a:spcPts val="0"/>
              </a:spcAft>
              <a:buFontTx/>
              <a:buNone/>
              <a:defRPr/>
            </a:pPr>
            <a:r>
              <a:rPr lang="en-US" sz="1600">
                <a:solidFill>
                  <a:srgbClr val="0000FF"/>
                </a:solidFill>
                <a:ea typeface="+mn-ea"/>
              </a:rPr>
              <a:t>THE COMMUNITY</a:t>
            </a:r>
          </a:p>
          <a:p>
            <a:pPr marL="0" indent="0" eaLnBrk="1" fontAlgn="auto" hangingPunct="1">
              <a:spcBef>
                <a:spcPts val="0"/>
              </a:spcBef>
              <a:spcAft>
                <a:spcPts val="0"/>
              </a:spcAft>
              <a:buFontTx/>
              <a:buNone/>
              <a:defRPr/>
            </a:pPr>
            <a:r>
              <a:rPr lang="en-US" sz="1600">
                <a:ea typeface="+mn-ea"/>
              </a:rPr>
              <a:t>April–June</a:t>
            </a:r>
          </a:p>
          <a:p>
            <a:pPr marL="0" indent="0" eaLnBrk="1" fontAlgn="auto" hangingPunct="1">
              <a:spcBef>
                <a:spcPts val="0"/>
              </a:spcBef>
              <a:spcAft>
                <a:spcPts val="0"/>
              </a:spcAft>
              <a:buFontTx/>
              <a:buNone/>
              <a:defRPr/>
            </a:pPr>
            <a:r>
              <a:rPr lang="en-US" sz="1600">
                <a:ea typeface="+mn-ea"/>
              </a:rPr>
              <a:t>Essential Question: How do communities provide for families?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97226105-E766-714B-B0E7-F4B48A143DB3}"/>
              </a:ext>
            </a:extLst>
          </p:cNvPr>
          <p:cNvSpPr>
            <a:spLocks noGrp="1"/>
          </p:cNvSpPr>
          <p:nvPr>
            <p:ph type="title"/>
          </p:nvPr>
        </p:nvSpPr>
        <p:spPr/>
        <p:txBody>
          <a:bodyPr/>
          <a:lstStyle/>
          <a:p>
            <a:pPr eaLnBrk="1" hangingPunct="1"/>
            <a:r>
              <a:rPr lang="en-US" altLang="en-US">
                <a:latin typeface="Arial Rounded MT Bold" panose="020F0704030504030204" pitchFamily="34" charset="77"/>
                <a:ea typeface="ＭＳ Ｐゴシック" panose="020B0600070205080204" pitchFamily="34" charset="-128"/>
              </a:rPr>
              <a:t>Science Scope and Sequence Grade 1 </a:t>
            </a:r>
          </a:p>
        </p:txBody>
      </p:sp>
      <p:sp>
        <p:nvSpPr>
          <p:cNvPr id="3" name="Content Placeholder 2">
            <a:extLst>
              <a:ext uri="{FF2B5EF4-FFF2-40B4-BE49-F238E27FC236}">
                <a16:creationId xmlns:a16="http://schemas.microsoft.com/office/drawing/2014/main" id="{7DADB48A-413E-7E49-B1D4-6BBED250B389}"/>
              </a:ext>
            </a:extLst>
          </p:cNvPr>
          <p:cNvSpPr>
            <a:spLocks noGrp="1"/>
          </p:cNvSpPr>
          <p:nvPr>
            <p:ph idx="1"/>
          </p:nvPr>
        </p:nvSpPr>
        <p:spPr>
          <a:extLst>
            <a:ext uri="{FAA26D3D-D897-4be2-8F04-BA451C77F1D7}">
              <ma14:placeholderFlag xmlns:ma14="http://schemas.microsoft.com/office/mac/drawingml/2011/main" xmlns="" val="1"/>
            </a:ext>
          </a:extLst>
        </p:spPr>
        <p:txBody>
          <a:bodyPr numCol="3" rtlCol="0">
            <a:normAutofit fontScale="92500" lnSpcReduction="20000"/>
          </a:bodyPr>
          <a:lstStyle/>
          <a:p>
            <a:pPr marL="0" indent="0" eaLnBrk="1" fontAlgn="auto" hangingPunct="1">
              <a:spcBef>
                <a:spcPts val="0"/>
              </a:spcBef>
              <a:spcAft>
                <a:spcPts val="0"/>
              </a:spcAft>
              <a:buFontTx/>
              <a:buNone/>
              <a:defRPr/>
            </a:pPr>
            <a:endParaRPr lang="en-US" sz="2000">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r>
              <a:rPr lang="en-US" sz="2000">
                <a:solidFill>
                  <a:srgbClr val="FF0000"/>
                </a:solidFill>
                <a:ea typeface="+mn-ea"/>
              </a:rPr>
              <a:t>Unit 1 – </a:t>
            </a:r>
          </a:p>
          <a:p>
            <a:pPr marL="0" indent="0" eaLnBrk="1" fontAlgn="auto" hangingPunct="1">
              <a:spcBef>
                <a:spcPts val="0"/>
              </a:spcBef>
              <a:spcAft>
                <a:spcPts val="0"/>
              </a:spcAft>
              <a:buFontTx/>
              <a:buNone/>
              <a:defRPr/>
            </a:pPr>
            <a:r>
              <a:rPr lang="en-US" sz="2000">
                <a:solidFill>
                  <a:srgbClr val="0000FF"/>
                </a:solidFill>
                <a:ea typeface="+mn-ea"/>
              </a:rPr>
              <a:t>Animal Diversity </a:t>
            </a:r>
          </a:p>
          <a:p>
            <a:pPr marL="0" indent="0" eaLnBrk="1" fontAlgn="auto" hangingPunct="1">
              <a:spcBef>
                <a:spcPts val="0"/>
              </a:spcBef>
              <a:spcAft>
                <a:spcPts val="0"/>
              </a:spcAft>
              <a:buFontTx/>
              <a:buNone/>
              <a:defRPr/>
            </a:pPr>
            <a:r>
              <a:rPr lang="en-US" sz="2000">
                <a:ea typeface="+mn-ea"/>
              </a:rPr>
              <a:t>Essential Question: </a:t>
            </a:r>
          </a:p>
          <a:p>
            <a:pPr marL="0" indent="0" eaLnBrk="1" fontAlgn="auto" hangingPunct="1">
              <a:spcBef>
                <a:spcPts val="0"/>
              </a:spcBef>
              <a:spcAft>
                <a:spcPts val="0"/>
              </a:spcAft>
              <a:buFontTx/>
              <a:buNone/>
              <a:defRPr/>
            </a:pPr>
            <a:r>
              <a:rPr lang="en-US" sz="2000">
                <a:ea typeface="+mn-ea"/>
              </a:rPr>
              <a:t>How are animals alike and different? </a:t>
            </a:r>
          </a:p>
          <a:p>
            <a:pPr marL="0" indent="0" eaLnBrk="1" fontAlgn="auto" hangingPunct="1">
              <a:spcBef>
                <a:spcPts val="0"/>
              </a:spcBef>
              <a:spcAft>
                <a:spcPts val="0"/>
              </a:spcAft>
              <a:buFontTx/>
              <a:buNone/>
              <a:defRPr/>
            </a:pPr>
            <a:endParaRPr lang="en-US" sz="2000">
              <a:ea typeface="+mn-ea"/>
            </a:endParaRPr>
          </a:p>
          <a:p>
            <a:pPr marL="0" indent="0" eaLnBrk="1" fontAlgn="auto" hangingPunct="1">
              <a:spcBef>
                <a:spcPts val="0"/>
              </a:spcBef>
              <a:spcAft>
                <a:spcPts val="0"/>
              </a:spcAft>
              <a:buFontTx/>
              <a:buNone/>
              <a:defRPr/>
            </a:pPr>
            <a:endParaRPr lang="en-US" sz="2000">
              <a:ea typeface="+mn-ea"/>
            </a:endParaRPr>
          </a:p>
          <a:p>
            <a:pPr marL="0" indent="0" eaLnBrk="1" fontAlgn="auto" hangingPunct="1">
              <a:spcBef>
                <a:spcPts val="0"/>
              </a:spcBef>
              <a:spcAft>
                <a:spcPts val="0"/>
              </a:spcAft>
              <a:buFontTx/>
              <a:buNone/>
              <a:defRPr/>
            </a:pPr>
            <a:endParaRPr lang="en-US" sz="2000">
              <a:ea typeface="+mn-ea"/>
            </a:endParaRPr>
          </a:p>
          <a:p>
            <a:pPr marL="0" indent="0" eaLnBrk="1" fontAlgn="auto" hangingPunct="1">
              <a:spcBef>
                <a:spcPts val="0"/>
              </a:spcBef>
              <a:spcAft>
                <a:spcPts val="0"/>
              </a:spcAft>
              <a:buFontTx/>
              <a:buNone/>
              <a:defRPr/>
            </a:pPr>
            <a:endParaRPr lang="en-US" sz="2000">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r>
              <a:rPr lang="en-US" sz="2000">
                <a:solidFill>
                  <a:srgbClr val="FF0000"/>
                </a:solidFill>
                <a:ea typeface="+mn-ea"/>
              </a:rPr>
              <a:t>Unit 2 – </a:t>
            </a:r>
          </a:p>
          <a:p>
            <a:pPr marL="0" indent="0" eaLnBrk="1" fontAlgn="auto" hangingPunct="1">
              <a:spcBef>
                <a:spcPts val="0"/>
              </a:spcBef>
              <a:spcAft>
                <a:spcPts val="0"/>
              </a:spcAft>
              <a:buFontTx/>
              <a:buNone/>
              <a:defRPr/>
            </a:pPr>
            <a:r>
              <a:rPr lang="en-US" sz="2000">
                <a:solidFill>
                  <a:srgbClr val="0000FF"/>
                </a:solidFill>
                <a:ea typeface="+mn-ea"/>
              </a:rPr>
              <a:t>Properties of Matter </a:t>
            </a:r>
          </a:p>
          <a:p>
            <a:pPr marL="0" indent="0" eaLnBrk="1" fontAlgn="auto" hangingPunct="1">
              <a:spcBef>
                <a:spcPts val="0"/>
              </a:spcBef>
              <a:spcAft>
                <a:spcPts val="0"/>
              </a:spcAft>
              <a:buFontTx/>
              <a:buNone/>
              <a:defRPr/>
            </a:pPr>
            <a:r>
              <a:rPr lang="en-US" sz="2000">
                <a:ea typeface="+mn-ea"/>
              </a:rPr>
              <a:t>Essential Question: </a:t>
            </a:r>
          </a:p>
          <a:p>
            <a:pPr marL="0" indent="0" eaLnBrk="1" fontAlgn="auto" hangingPunct="1">
              <a:spcBef>
                <a:spcPts val="0"/>
              </a:spcBef>
              <a:spcAft>
                <a:spcPts val="0"/>
              </a:spcAft>
              <a:buFontTx/>
              <a:buNone/>
              <a:defRPr/>
            </a:pPr>
            <a:r>
              <a:rPr lang="en-US" sz="2000">
                <a:ea typeface="+mn-ea"/>
              </a:rPr>
              <a:t>What are some properties of solids, liquids, and gases? </a:t>
            </a:r>
          </a:p>
          <a:p>
            <a:pPr marL="0" indent="0" eaLnBrk="1" fontAlgn="auto" hangingPunct="1">
              <a:spcBef>
                <a:spcPts val="0"/>
              </a:spcBef>
              <a:spcAft>
                <a:spcPts val="0"/>
              </a:spcAft>
              <a:buFontTx/>
              <a:buNone/>
              <a:defRPr/>
            </a:pPr>
            <a:endParaRPr lang="en-US" sz="2000">
              <a:ea typeface="+mn-ea"/>
            </a:endParaRPr>
          </a:p>
          <a:p>
            <a:pPr marL="0" indent="0" eaLnBrk="1" fontAlgn="auto" hangingPunct="1">
              <a:spcBef>
                <a:spcPts val="0"/>
              </a:spcBef>
              <a:spcAft>
                <a:spcPts val="0"/>
              </a:spcAft>
              <a:buFontTx/>
              <a:buNone/>
              <a:defRPr/>
            </a:pPr>
            <a:endParaRPr lang="en-US" sz="2000">
              <a:ea typeface="+mn-ea"/>
            </a:endParaRPr>
          </a:p>
          <a:p>
            <a:pPr marL="0" indent="0" eaLnBrk="1" fontAlgn="auto" hangingPunct="1">
              <a:spcBef>
                <a:spcPts val="0"/>
              </a:spcBef>
              <a:spcAft>
                <a:spcPts val="0"/>
              </a:spcAft>
              <a:buFontTx/>
              <a:buNone/>
              <a:defRPr/>
            </a:pPr>
            <a:endParaRPr lang="en-US" sz="2000">
              <a:ea typeface="+mn-ea"/>
            </a:endParaRPr>
          </a:p>
          <a:p>
            <a:pPr marL="0" indent="0" eaLnBrk="1" fontAlgn="auto" hangingPunct="1">
              <a:spcBef>
                <a:spcPts val="0"/>
              </a:spcBef>
              <a:spcAft>
                <a:spcPts val="0"/>
              </a:spcAft>
              <a:buFontTx/>
              <a:buNone/>
              <a:defRPr/>
            </a:pPr>
            <a:endParaRPr lang="en-US" sz="2000">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endParaRPr lang="en-US" sz="2000">
              <a:solidFill>
                <a:srgbClr val="FF0000"/>
              </a:solidFill>
              <a:ea typeface="+mn-ea"/>
            </a:endParaRPr>
          </a:p>
          <a:p>
            <a:pPr marL="0" indent="0" eaLnBrk="1" fontAlgn="auto" hangingPunct="1">
              <a:spcBef>
                <a:spcPts val="0"/>
              </a:spcBef>
              <a:spcAft>
                <a:spcPts val="0"/>
              </a:spcAft>
              <a:buFontTx/>
              <a:buNone/>
              <a:defRPr/>
            </a:pPr>
            <a:r>
              <a:rPr lang="en-US" sz="2000">
                <a:solidFill>
                  <a:srgbClr val="FF0000"/>
                </a:solidFill>
                <a:ea typeface="+mn-ea"/>
              </a:rPr>
              <a:t>Unit 3 – </a:t>
            </a:r>
          </a:p>
          <a:p>
            <a:pPr marL="0" indent="0" eaLnBrk="1" fontAlgn="auto" hangingPunct="1">
              <a:spcBef>
                <a:spcPts val="0"/>
              </a:spcBef>
              <a:spcAft>
                <a:spcPts val="0"/>
              </a:spcAft>
              <a:buFontTx/>
              <a:buNone/>
              <a:defRPr/>
            </a:pPr>
            <a:r>
              <a:rPr lang="en-US" sz="2000">
                <a:solidFill>
                  <a:srgbClr val="0000FF"/>
                </a:solidFill>
                <a:ea typeface="+mn-ea"/>
              </a:rPr>
              <a:t>Weather and Seasons </a:t>
            </a:r>
          </a:p>
          <a:p>
            <a:pPr marL="0" indent="0" eaLnBrk="1" fontAlgn="auto" hangingPunct="1">
              <a:spcBef>
                <a:spcPts val="0"/>
              </a:spcBef>
              <a:spcAft>
                <a:spcPts val="0"/>
              </a:spcAft>
              <a:buFontTx/>
              <a:buNone/>
              <a:defRPr/>
            </a:pPr>
            <a:r>
              <a:rPr lang="en-US" sz="2000">
                <a:ea typeface="+mn-ea"/>
              </a:rPr>
              <a:t>Essential Question: </a:t>
            </a:r>
          </a:p>
          <a:p>
            <a:pPr marL="0" indent="0" eaLnBrk="1" fontAlgn="auto" hangingPunct="1">
              <a:spcBef>
                <a:spcPts val="0"/>
              </a:spcBef>
              <a:spcAft>
                <a:spcPts val="0"/>
              </a:spcAft>
              <a:buFontTx/>
              <a:buNone/>
              <a:defRPr/>
            </a:pPr>
            <a:r>
              <a:rPr lang="en-US" sz="2000">
                <a:ea typeface="+mn-ea"/>
              </a:rPr>
              <a:t>What are some of the changes we notice between seasons? </a:t>
            </a:r>
          </a:p>
          <a:p>
            <a:pPr marL="0" indent="0" eaLnBrk="1" fontAlgn="auto" hangingPunct="1">
              <a:spcBef>
                <a:spcPts val="0"/>
              </a:spcBef>
              <a:spcAft>
                <a:spcPts val="0"/>
              </a:spcAft>
              <a:buFontTx/>
              <a:buNone/>
              <a:defRPr/>
            </a:pPr>
            <a:endParaRPr lang="en-US" sz="2000">
              <a:ea typeface="+mn-ea"/>
            </a:endParaRPr>
          </a:p>
          <a:p>
            <a:pPr marL="0" indent="0" eaLnBrk="1" fontAlgn="auto" hangingPunct="1">
              <a:spcBef>
                <a:spcPts val="0"/>
              </a:spcBef>
              <a:spcAft>
                <a:spcPts val="0"/>
              </a:spcAft>
              <a:buFontTx/>
              <a:buNone/>
              <a:defRPr/>
            </a:pPr>
            <a:endParaRPr lang="en-US" sz="2000">
              <a:ea typeface="+mn-ea"/>
            </a:endParaRPr>
          </a:p>
          <a:p>
            <a:pPr marL="0" indent="0" eaLnBrk="1" fontAlgn="auto" hangingPunct="1">
              <a:spcBef>
                <a:spcPts val="0"/>
              </a:spcBef>
              <a:spcAft>
                <a:spcPts val="0"/>
              </a:spcAft>
              <a:buFontTx/>
              <a:buNone/>
              <a:defRPr/>
            </a:pPr>
            <a:endParaRPr lang="en-US" sz="2000">
              <a:ea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E42BF-330B-B04F-90D5-D6708885CE5A}"/>
              </a:ext>
            </a:extLst>
          </p:cNvPr>
          <p:cNvSpPr>
            <a:spLocks noGrp="1"/>
          </p:cNvSpPr>
          <p:nvPr>
            <p:ph type="title"/>
          </p:nvPr>
        </p:nvSpPr>
        <p:spPr/>
        <p:txBody>
          <a:bodyPr/>
          <a:lstStyle/>
          <a:p>
            <a:r>
              <a:rPr lang="en-US" b="1">
                <a:latin typeface="Arial Rounded MT Bold" panose="020F0704030504030204" pitchFamily="34" charset="77"/>
                <a:cs typeface="Arial" panose="020B0604020202020204" pitchFamily="34" charset="0"/>
              </a:rPr>
              <a:t>Field Trips </a:t>
            </a:r>
          </a:p>
        </p:txBody>
      </p:sp>
      <p:sp>
        <p:nvSpPr>
          <p:cNvPr id="3" name="Content Placeholder 2">
            <a:extLst>
              <a:ext uri="{FF2B5EF4-FFF2-40B4-BE49-F238E27FC236}">
                <a16:creationId xmlns:a16="http://schemas.microsoft.com/office/drawing/2014/main" id="{55CFA2A5-1E6D-B347-9755-5CDE513F6670}"/>
              </a:ext>
            </a:extLst>
          </p:cNvPr>
          <p:cNvSpPr>
            <a:spLocks noGrp="1"/>
          </p:cNvSpPr>
          <p:nvPr>
            <p:ph idx="1"/>
          </p:nvPr>
        </p:nvSpPr>
        <p:spPr>
          <a:xfrm>
            <a:off x="914400" y="1735137"/>
            <a:ext cx="7313613" cy="4794451"/>
          </a:xfrm>
        </p:spPr>
        <p:txBody>
          <a:bodyPr>
            <a:normAutofit fontScale="62500" lnSpcReduction="20000"/>
          </a:bodyPr>
          <a:lstStyle/>
          <a:p>
            <a:r>
              <a:rPr lang="en-US" dirty="0"/>
              <a:t>Ms. Romero’s class – collect $100 per family for trips, shirts, and subscription to Raz Kids. </a:t>
            </a:r>
          </a:p>
          <a:p>
            <a:r>
              <a:rPr lang="en-US" dirty="0"/>
              <a:t>Please submit permission slips (and fee if applicable) to your classroom teacher in a timely manner. </a:t>
            </a:r>
          </a:p>
          <a:p>
            <a:r>
              <a:rPr lang="en-US" dirty="0"/>
              <a:t>4– 5 chaperones per trip, depending on the trip.</a:t>
            </a:r>
          </a:p>
          <a:p>
            <a:r>
              <a:rPr lang="en-US" dirty="0"/>
              <a:t>Possible Trip Destinations: </a:t>
            </a:r>
          </a:p>
          <a:p>
            <a:pPr lvl="1"/>
            <a:r>
              <a:rPr lang="en-US" dirty="0" err="1"/>
              <a:t>FireZone</a:t>
            </a:r>
            <a:r>
              <a:rPr lang="en-US" dirty="0"/>
              <a:t> </a:t>
            </a:r>
          </a:p>
          <a:p>
            <a:pPr lvl="1"/>
            <a:r>
              <a:rPr lang="en-US" dirty="0"/>
              <a:t>Jewish Children Museum </a:t>
            </a:r>
          </a:p>
          <a:p>
            <a:pPr lvl="1"/>
            <a:r>
              <a:rPr lang="en-US" dirty="0"/>
              <a:t>Urban Gardens </a:t>
            </a:r>
          </a:p>
          <a:p>
            <a:pPr lvl="1"/>
            <a:r>
              <a:rPr lang="en-US" dirty="0"/>
              <a:t>Queens County Farm </a:t>
            </a:r>
          </a:p>
          <a:p>
            <a:pPr lvl="1"/>
            <a:r>
              <a:rPr lang="en-US" dirty="0"/>
              <a:t>Central Park Zoo </a:t>
            </a:r>
          </a:p>
          <a:p>
            <a:pPr lvl="1"/>
            <a:r>
              <a:rPr lang="en-US" dirty="0"/>
              <a:t>Brooklyn Children’s Museum </a:t>
            </a:r>
          </a:p>
          <a:p>
            <a:pPr lvl="1"/>
            <a:r>
              <a:rPr lang="en-US" dirty="0"/>
              <a:t>New York Historical Society </a:t>
            </a:r>
          </a:p>
          <a:p>
            <a:pPr lvl="1"/>
            <a:r>
              <a:rPr lang="en-US" dirty="0"/>
              <a:t>Neighborhood Walks (Fire Station, Police Station, Post Office, neighborhood restaurants) </a:t>
            </a:r>
          </a:p>
          <a:p>
            <a:pPr lvl="1"/>
            <a:r>
              <a:rPr lang="en-US" dirty="0"/>
              <a:t>Marionette Theater </a:t>
            </a:r>
          </a:p>
          <a:p>
            <a:pPr lvl="1"/>
            <a:r>
              <a:rPr lang="en-US" dirty="0"/>
              <a:t>Central Park Walk </a:t>
            </a:r>
          </a:p>
          <a:p>
            <a:endParaRPr lang="en-US" dirty="0"/>
          </a:p>
        </p:txBody>
      </p:sp>
    </p:spTree>
    <p:extLst>
      <p:ext uri="{BB962C8B-B14F-4D97-AF65-F5344CB8AC3E}">
        <p14:creationId xmlns:p14="http://schemas.microsoft.com/office/powerpoint/2010/main" val="2852371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a:extLst>
              <a:ext uri="{FF2B5EF4-FFF2-40B4-BE49-F238E27FC236}">
                <a16:creationId xmlns:a16="http://schemas.microsoft.com/office/drawing/2014/main" id="{D2973A81-E195-A24A-922D-811FDBF342B7}"/>
              </a:ext>
            </a:extLst>
          </p:cNvPr>
          <p:cNvSpPr>
            <a:spLocks noGrp="1"/>
          </p:cNvSpPr>
          <p:nvPr>
            <p:ph type="title"/>
          </p:nvPr>
        </p:nvSpPr>
        <p:spPr/>
        <p:txBody>
          <a:bodyPr/>
          <a:lstStyle/>
          <a:p>
            <a:pPr eaLnBrk="1" hangingPunct="1"/>
            <a:r>
              <a:rPr lang="en-US" altLang="en-US" b="1" dirty="0">
                <a:latin typeface="Arial Rounded MT Bold" panose="020F0704030504030204" pitchFamily="34" charset="77"/>
                <a:ea typeface="ＭＳ Ｐゴシック" panose="020B0600070205080204" pitchFamily="34" charset="-128"/>
                <a:cs typeface="Arial" panose="020B0604020202020204" pitchFamily="34" charset="0"/>
              </a:rPr>
              <a:t>School Wide Events </a:t>
            </a:r>
          </a:p>
        </p:txBody>
      </p:sp>
      <p:sp>
        <p:nvSpPr>
          <p:cNvPr id="54274" name="Content Placeholder 2">
            <a:extLst>
              <a:ext uri="{FF2B5EF4-FFF2-40B4-BE49-F238E27FC236}">
                <a16:creationId xmlns:a16="http://schemas.microsoft.com/office/drawing/2014/main" id="{B6E0CBC3-16C1-F945-BADF-D613214B7085}"/>
              </a:ext>
            </a:extLst>
          </p:cNvPr>
          <p:cNvSpPr>
            <a:spLocks noGrp="1"/>
          </p:cNvSpPr>
          <p:nvPr>
            <p:ph idx="1"/>
          </p:nvPr>
        </p:nvSpPr>
        <p:spPr>
          <a:xfrm>
            <a:off x="914400" y="1735138"/>
            <a:ext cx="7313613" cy="1693862"/>
          </a:xfrm>
        </p:spPr>
        <p:txBody>
          <a:bodyPr/>
          <a:lstStyle/>
          <a:p>
            <a:pPr eaLnBrk="1" hangingPunct="1"/>
            <a:r>
              <a:rPr lang="en-US" altLang="en-US" dirty="0">
                <a:ea typeface="ＭＳ Ｐゴシック" panose="020B0600070205080204" pitchFamily="34" charset="-128"/>
              </a:rPr>
              <a:t>Family Friday </a:t>
            </a:r>
            <a:r>
              <a:rPr lang="mr-IN" altLang="en-US" dirty="0">
                <a:ea typeface="ＭＳ Ｐゴシック" panose="020B0600070205080204" pitchFamily="34" charset="-128"/>
              </a:rPr>
              <a:t>–</a:t>
            </a:r>
            <a:r>
              <a:rPr lang="en-US" altLang="en-US" dirty="0">
                <a:ea typeface="ＭＳ Ｐゴシック" panose="020B0600070205080204" pitchFamily="34" charset="-128"/>
              </a:rPr>
              <a:t> Every 3</a:t>
            </a:r>
            <a:r>
              <a:rPr lang="en-US" altLang="en-US" baseline="30000" dirty="0">
                <a:ea typeface="ＭＳ Ｐゴシック" panose="020B0600070205080204" pitchFamily="34" charset="-128"/>
              </a:rPr>
              <a:t>rd</a:t>
            </a:r>
            <a:r>
              <a:rPr lang="en-US" altLang="en-US" dirty="0">
                <a:ea typeface="ＭＳ Ｐゴシック" panose="020B0600070205080204" pitchFamily="34" charset="-128"/>
              </a:rPr>
              <a:t> Friday. </a:t>
            </a:r>
          </a:p>
          <a:p>
            <a:pPr eaLnBrk="1" hangingPunct="1"/>
            <a:r>
              <a:rPr lang="en-US" altLang="en-US" dirty="0">
                <a:ea typeface="ＭＳ Ｐゴシック" panose="020B0600070205080204" pitchFamily="34" charset="-128"/>
              </a:rPr>
              <a:t>Friday Assemblies on Fridays </a:t>
            </a:r>
          </a:p>
          <a:p>
            <a:pPr eaLnBrk="1" hangingPunct="1"/>
            <a:r>
              <a:rPr lang="en-US" altLang="en-US" dirty="0">
                <a:ea typeface="ＭＳ Ｐゴシック" panose="020B0600070205080204" pitchFamily="34" charset="-128"/>
              </a:rPr>
              <a:t>Halloween </a:t>
            </a:r>
            <a:r>
              <a:rPr lang="mr-IN" altLang="en-US" dirty="0">
                <a:ea typeface="ＭＳ Ｐゴシック" panose="020B0600070205080204" pitchFamily="34" charset="-128"/>
              </a:rPr>
              <a:t>–</a:t>
            </a:r>
            <a:r>
              <a:rPr lang="en-US" altLang="en-US" dirty="0">
                <a:ea typeface="ＭＳ Ｐゴシック" panose="020B0600070205080204" pitchFamily="34" charset="-128"/>
              </a:rPr>
              <a:t> Book Characters Only! (On October 31st)</a:t>
            </a:r>
          </a:p>
          <a:p>
            <a:pPr marL="0" indent="0" algn="ctr" eaLnBrk="1" hangingPunct="1">
              <a:buNone/>
            </a:pPr>
            <a:r>
              <a:rPr lang="en-US" altLang="en-US" b="1" dirty="0">
                <a:latin typeface="Arial Rounded MT Bold" panose="020F0704030504030204" pitchFamily="34" charset="77"/>
                <a:ea typeface="ＭＳ Ｐゴシック" panose="020B0600070205080204" pitchFamily="34" charset="-128"/>
                <a:cs typeface="Arial" panose="020B0604020202020204" pitchFamily="34" charset="0"/>
              </a:rPr>
              <a:t>Parent Volunteer </a:t>
            </a:r>
          </a:p>
          <a:p>
            <a:pPr marL="0" indent="0" eaLnBrk="1" hangingPunct="1">
              <a:buNone/>
            </a:pPr>
            <a:r>
              <a:rPr lang="en-US" altLang="en-US" sz="1800" dirty="0">
                <a:latin typeface="Arial" panose="020B0604020202020204" pitchFamily="34" charset="0"/>
                <a:ea typeface="ＭＳ Ｐゴシック" panose="020B0600070205080204" pitchFamily="34" charset="-128"/>
                <a:cs typeface="Arial" panose="020B0604020202020204" pitchFamily="34" charset="0"/>
              </a:rPr>
              <a:t>Parents your are encouraged to come in, share your profession with the students (as we learn more about our community)! Please come in and let us know when you can come and present! </a:t>
            </a:r>
          </a:p>
          <a:p>
            <a:pPr marL="0" indent="0" eaLnBrk="1" hangingPunct="1">
              <a:buNone/>
            </a:pPr>
            <a:r>
              <a:rPr lang="en-US" altLang="en-US" sz="1800" dirty="0">
                <a:latin typeface="Arial" panose="020B0604020202020204" pitchFamily="34" charset="0"/>
                <a:ea typeface="ＭＳ Ｐゴシック" panose="020B0600070205080204" pitchFamily="34" charset="-128"/>
                <a:cs typeface="Arial" panose="020B0604020202020204" pitchFamily="34" charset="0"/>
              </a:rPr>
              <a:t>The first grade classes are now accepting Mystery Parent Readers. Bring your favorite book to read to the students and surprise your child!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a:extLst>
              <a:ext uri="{FF2B5EF4-FFF2-40B4-BE49-F238E27FC236}">
                <a16:creationId xmlns:a16="http://schemas.microsoft.com/office/drawing/2014/main" id="{9F20BCA3-7400-B341-9189-AF39E4E91277}"/>
              </a:ext>
            </a:extLst>
          </p:cNvPr>
          <p:cNvSpPr>
            <a:spLocks noGrp="1"/>
          </p:cNvSpPr>
          <p:nvPr>
            <p:ph type="title"/>
          </p:nvPr>
        </p:nvSpPr>
        <p:spPr/>
        <p:txBody>
          <a:bodyPr/>
          <a:lstStyle/>
          <a:p>
            <a:pPr eaLnBrk="1" hangingPunct="1"/>
            <a:r>
              <a:rPr lang="en-US" altLang="en-US" b="1" dirty="0">
                <a:latin typeface="Arial Rounded MT Bold" panose="020F0704030504030204" pitchFamily="34" charset="77"/>
                <a:ea typeface="ＭＳ Ｐゴシック" panose="020B0600070205080204" pitchFamily="34" charset="-128"/>
                <a:cs typeface="Arial" panose="020B0604020202020204" pitchFamily="34" charset="0"/>
              </a:rPr>
              <a:t>In the G and T Class </a:t>
            </a:r>
          </a:p>
        </p:txBody>
      </p:sp>
      <p:sp>
        <p:nvSpPr>
          <p:cNvPr id="55298" name="Content Placeholder 2">
            <a:extLst>
              <a:ext uri="{FF2B5EF4-FFF2-40B4-BE49-F238E27FC236}">
                <a16:creationId xmlns:a16="http://schemas.microsoft.com/office/drawing/2014/main" id="{7FCFAF8F-AE67-1E49-B8D1-DA04947B2C24}"/>
              </a:ext>
            </a:extLst>
          </p:cNvPr>
          <p:cNvSpPr>
            <a:spLocks noGrp="1"/>
          </p:cNvSpPr>
          <p:nvPr>
            <p:ph idx="1"/>
          </p:nvPr>
        </p:nvSpPr>
        <p:spPr/>
        <p:txBody>
          <a:bodyPr/>
          <a:lstStyle/>
          <a:p>
            <a:pPr eaLnBrk="1" hangingPunct="1"/>
            <a:r>
              <a:rPr lang="en-US" altLang="en-US" dirty="0">
                <a:ea typeface="ＭＳ Ｐゴシック" panose="020B0600070205080204" pitchFamily="34" charset="-128"/>
              </a:rPr>
              <a:t>Where as the other first grade class may be working on specific curriculum criteria, the children in this class will have more choice through project-based tasks, and independent work/research. </a:t>
            </a:r>
          </a:p>
          <a:p>
            <a:pPr eaLnBrk="1" hangingPunct="1"/>
            <a:r>
              <a:rPr lang="en-US" altLang="en-US" dirty="0">
                <a:ea typeface="ＭＳ Ｐゴシック" panose="020B0600070205080204" pitchFamily="34" charset="-128"/>
              </a:rPr>
              <a:t>Examples: </a:t>
            </a:r>
          </a:p>
          <a:p>
            <a:pPr lvl="1" eaLnBrk="1" hangingPunct="1"/>
            <a:r>
              <a:rPr lang="en-US" altLang="en-US" dirty="0">
                <a:ea typeface="ＭＳ Ｐゴシック" panose="020B0600070205080204" pitchFamily="34" charset="-128"/>
              </a:rPr>
              <a:t>All About Me Project </a:t>
            </a:r>
          </a:p>
          <a:p>
            <a:pPr lvl="1" eaLnBrk="1" hangingPunct="1"/>
            <a:r>
              <a:rPr lang="en-US" altLang="en-US" dirty="0">
                <a:ea typeface="ＭＳ Ｐゴシック" panose="020B0600070205080204" pitchFamily="34" charset="-128"/>
              </a:rPr>
              <a:t>Family History Project </a:t>
            </a:r>
          </a:p>
          <a:p>
            <a:pPr lvl="1" eaLnBrk="1" hangingPunct="1"/>
            <a:r>
              <a:rPr lang="en-US" altLang="en-US" dirty="0">
                <a:ea typeface="ＭＳ Ｐゴシック" panose="020B0600070205080204" pitchFamily="34" charset="-128"/>
              </a:rPr>
              <a:t>100</a:t>
            </a:r>
            <a:r>
              <a:rPr lang="en-US" altLang="en-US" baseline="30000" dirty="0">
                <a:ea typeface="ＭＳ Ｐゴシック" panose="020B0600070205080204" pitchFamily="34" charset="-128"/>
              </a:rPr>
              <a:t>th</a:t>
            </a:r>
            <a:r>
              <a:rPr lang="en-US" altLang="en-US" dirty="0">
                <a:ea typeface="ＭＳ Ｐゴシック" panose="020B0600070205080204" pitchFamily="34" charset="-128"/>
              </a:rPr>
              <a:t> Day of School Project </a:t>
            </a:r>
          </a:p>
          <a:p>
            <a:pPr lvl="1" eaLnBrk="1" hangingPunct="1"/>
            <a:r>
              <a:rPr lang="en-US" altLang="en-US" dirty="0">
                <a:ea typeface="ＭＳ Ｐゴシック" panose="020B0600070205080204" pitchFamily="34" charset="-128"/>
              </a:rPr>
              <a:t>Possible Mini Science Fair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a:extLst>
              <a:ext uri="{FF2B5EF4-FFF2-40B4-BE49-F238E27FC236}">
                <a16:creationId xmlns:a16="http://schemas.microsoft.com/office/drawing/2014/main" id="{F2E0EF86-8456-B24C-8B7A-089C6244BBD0}"/>
              </a:ext>
            </a:extLst>
          </p:cNvPr>
          <p:cNvSpPr>
            <a:spLocks noGrp="1"/>
          </p:cNvSpPr>
          <p:nvPr>
            <p:ph type="title"/>
          </p:nvPr>
        </p:nvSpPr>
        <p:spPr/>
        <p:txBody>
          <a:bodyPr/>
          <a:lstStyle/>
          <a:p>
            <a:pPr eaLnBrk="1" hangingPunct="1"/>
            <a:r>
              <a:rPr lang="en-US" altLang="en-US" dirty="0">
                <a:latin typeface="Arial Rounded MT Bold" panose="020F0704030504030204" pitchFamily="34" charset="77"/>
                <a:ea typeface="ＭＳ Ｐゴシック" panose="020B0600070205080204" pitchFamily="34" charset="-128"/>
              </a:rPr>
              <a:t>First Grade Teachers Send Off Message!	</a:t>
            </a:r>
          </a:p>
        </p:txBody>
      </p:sp>
      <p:sp>
        <p:nvSpPr>
          <p:cNvPr id="33794" name="Content Placeholder 2">
            <a:extLst>
              <a:ext uri="{FF2B5EF4-FFF2-40B4-BE49-F238E27FC236}">
                <a16:creationId xmlns:a16="http://schemas.microsoft.com/office/drawing/2014/main" id="{0BF7CEB2-4A6A-FF47-BEC2-77FDD237E042}"/>
              </a:ext>
            </a:extLst>
          </p:cNvPr>
          <p:cNvSpPr>
            <a:spLocks noGrp="1"/>
          </p:cNvSpPr>
          <p:nvPr>
            <p:ph idx="1"/>
          </p:nvPr>
        </p:nvSpPr>
        <p:spPr/>
        <p:txBody>
          <a:bodyPr/>
          <a:lstStyle/>
          <a:p>
            <a:pPr eaLnBrk="1" hangingPunct="1">
              <a:spcBef>
                <a:spcPct val="0"/>
              </a:spcBef>
            </a:pPr>
            <a:r>
              <a:rPr lang="en-US" altLang="en-US" dirty="0">
                <a:ea typeface="ＭＳ Ｐゴシック" panose="020B0600070205080204" pitchFamily="34" charset="-128"/>
              </a:rPr>
              <a:t>We are committed to seeing your child succeed. Together we can work towards your child’s academic growth. Through differentiated instruction and classwork, dedication, practice, and not to mention, hard work, we will see how all the goals we have set for our children have surpassed our expectations. Please do not hesitate to communicate via email, as you all have, with any questions and concerns. You may also reach your child’s teacher through </a:t>
            </a:r>
            <a:r>
              <a:rPr lang="en-US" altLang="en-US" dirty="0" err="1">
                <a:ea typeface="ＭＳ Ｐゴシック" panose="020B0600070205080204" pitchFamily="34" charset="-128"/>
              </a:rPr>
              <a:t>SchoolCNXT</a:t>
            </a:r>
            <a:r>
              <a:rPr lang="en-US" altLang="en-US" dirty="0">
                <a:ea typeface="ＭＳ Ｐゴシック" panose="020B0600070205080204" pitchFamily="34" charset="-128"/>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a:extLst>
              <a:ext uri="{FF2B5EF4-FFF2-40B4-BE49-F238E27FC236}">
                <a16:creationId xmlns:a16="http://schemas.microsoft.com/office/drawing/2014/main" id="{FD1636B2-B87A-7441-AAF1-17103A5CC72F}"/>
              </a:ext>
            </a:extLst>
          </p:cNvPr>
          <p:cNvSpPr>
            <a:spLocks noGrp="1"/>
          </p:cNvSpPr>
          <p:nvPr>
            <p:ph type="title"/>
          </p:nvPr>
        </p:nvSpPr>
        <p:spPr/>
        <p:txBody>
          <a:bodyPr/>
          <a:lstStyle/>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Arrival and Dismissal </a:t>
            </a:r>
          </a:p>
        </p:txBody>
      </p:sp>
      <p:sp>
        <p:nvSpPr>
          <p:cNvPr id="3" name="Content Placeholder 2">
            <a:extLst>
              <a:ext uri="{FF2B5EF4-FFF2-40B4-BE49-F238E27FC236}">
                <a16:creationId xmlns:a16="http://schemas.microsoft.com/office/drawing/2014/main" id="{8190FE7A-B844-B749-8810-42D8B52883A8}"/>
              </a:ext>
            </a:extLst>
          </p:cNvPr>
          <p:cNvSpPr>
            <a:spLocks noGrp="1"/>
          </p:cNvSpPr>
          <p:nvPr>
            <p:ph idx="1"/>
          </p:nvPr>
        </p:nvSpPr>
        <p:spPr/>
        <p:txBody>
          <a:bodyPr>
            <a:normAutofit fontScale="92500" lnSpcReduction="10000"/>
          </a:bodyPr>
          <a:lstStyle/>
          <a:p>
            <a:pPr eaLnBrk="1" hangingPunct="1">
              <a:defRPr/>
            </a:pPr>
            <a:r>
              <a:rPr lang="en-US" b="1" u="sng"/>
              <a:t>Arrival</a:t>
            </a:r>
            <a:r>
              <a:rPr lang="en-US" b="1"/>
              <a:t>:</a:t>
            </a:r>
            <a:r>
              <a:rPr lang="en-US"/>
              <a:t>  Children will be picked up at the </a:t>
            </a:r>
            <a:r>
              <a:rPr lang="en-US" b="1"/>
              <a:t>Big Yard</a:t>
            </a:r>
            <a:r>
              <a:rPr lang="en-US"/>
              <a:t> promptly at 8:20 am. Please ensure your children are lined up in two straight lines waiting for the teachers to arrive. Please make every effort to be on time. We begin instruction from the moment the children put their belongings away and we would not want anyone to miss anything. </a:t>
            </a:r>
          </a:p>
          <a:p>
            <a:pPr eaLnBrk="1" hangingPunct="1">
              <a:defRPr/>
            </a:pPr>
            <a:r>
              <a:rPr lang="en-US" b="1" u="sng"/>
              <a:t>Dismissal:</a:t>
            </a:r>
            <a:r>
              <a:rPr lang="en-US"/>
              <a:t>  Dismissal is at 2:40</a:t>
            </a:r>
            <a:r>
              <a:rPr lang="en-US" b="1"/>
              <a:t> </a:t>
            </a:r>
            <a:r>
              <a:rPr lang="en-US"/>
              <a:t>pm. We ask that your child says goodbye with a high five everyday.  It can be very hectic at this time and we want to make sure that we see each child dismissed to the appropriate person. Please let us know what your pick up plan is to ensure that your child arrives safely to you every single day!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505A97E7-AC28-F641-B6A8-562474D9A499}"/>
              </a:ext>
            </a:extLst>
          </p:cNvPr>
          <p:cNvSpPr>
            <a:spLocks noGrp="1"/>
          </p:cNvSpPr>
          <p:nvPr>
            <p:ph type="title"/>
          </p:nvPr>
        </p:nvSpPr>
        <p:spPr/>
        <p:txBody>
          <a:bodyPr/>
          <a:lstStyle/>
          <a:p>
            <a:pPr eaLnBrk="1" hangingPunct="1"/>
            <a:r>
              <a:rPr lang="en-US" altLang="en-US">
                <a:latin typeface="Arial Rounded MT Bold" panose="020F0704030504030204" pitchFamily="34" charset="77"/>
                <a:ea typeface="ＭＳ Ｐゴシック" panose="020B0600070205080204" pitchFamily="34" charset="-128"/>
              </a:rPr>
              <a:t>Goals: 	</a:t>
            </a:r>
          </a:p>
        </p:txBody>
      </p:sp>
      <p:sp>
        <p:nvSpPr>
          <p:cNvPr id="3" name="Content Placeholder 2">
            <a:extLst>
              <a:ext uri="{FF2B5EF4-FFF2-40B4-BE49-F238E27FC236}">
                <a16:creationId xmlns:a16="http://schemas.microsoft.com/office/drawing/2014/main" id="{248C1179-F468-2E45-89AA-7FA0636AAD27}"/>
              </a:ext>
            </a:extLst>
          </p:cNvPr>
          <p:cNvSpPr>
            <a:spLocks noGrp="1"/>
          </p:cNvSpPr>
          <p:nvPr>
            <p:ph idx="1"/>
          </p:nvPr>
        </p:nvSpPr>
        <p:spPr/>
        <p:txBody>
          <a:bodyPr rtlCol="0">
            <a:normAutofit lnSpcReduction="10000"/>
          </a:bodyPr>
          <a:lstStyle/>
          <a:p>
            <a:pPr eaLnBrk="1" fontAlgn="auto" hangingPunct="1">
              <a:spcBef>
                <a:spcPts val="0"/>
              </a:spcBef>
              <a:spcAft>
                <a:spcPts val="0"/>
              </a:spcAft>
              <a:defRPr/>
            </a:pPr>
            <a:r>
              <a:rPr lang="en-US">
                <a:ea typeface="+mn-ea"/>
              </a:rPr>
              <a:t>Through differentiated instruction, based on both formal and informal assessments, students will be appropriately grouped for small group instruction. </a:t>
            </a:r>
          </a:p>
          <a:p>
            <a:pPr eaLnBrk="1" fontAlgn="auto" hangingPunct="1">
              <a:spcBef>
                <a:spcPts val="0"/>
              </a:spcBef>
              <a:spcAft>
                <a:spcPts val="0"/>
              </a:spcAft>
              <a:defRPr/>
            </a:pPr>
            <a:r>
              <a:rPr lang="en-US">
                <a:ea typeface="+mn-ea"/>
              </a:rPr>
              <a:t>Provide enrichment for the special needs of all students. </a:t>
            </a:r>
          </a:p>
          <a:p>
            <a:pPr eaLnBrk="1" fontAlgn="auto" hangingPunct="1">
              <a:spcBef>
                <a:spcPts val="0"/>
              </a:spcBef>
              <a:spcAft>
                <a:spcPts val="0"/>
              </a:spcAft>
              <a:defRPr/>
            </a:pPr>
            <a:r>
              <a:rPr lang="en-US">
                <a:ea typeface="+mn-ea"/>
              </a:rPr>
              <a:t>Opportunities for students with specific interests in a subject to pursue the domain further. </a:t>
            </a:r>
          </a:p>
          <a:p>
            <a:pPr eaLnBrk="1" fontAlgn="auto" hangingPunct="1">
              <a:spcBef>
                <a:spcPts val="0"/>
              </a:spcBef>
              <a:spcAft>
                <a:spcPts val="0"/>
              </a:spcAft>
              <a:defRPr/>
            </a:pPr>
            <a:r>
              <a:rPr lang="en-US">
                <a:ea typeface="+mn-ea"/>
              </a:rPr>
              <a:t>Students are able to work with his/her peers, promoting creative, academic, intellectual, social and emotional growth. </a:t>
            </a:r>
          </a:p>
          <a:p>
            <a:pPr eaLnBrk="1" fontAlgn="auto" hangingPunct="1">
              <a:spcBef>
                <a:spcPts val="0"/>
              </a:spcBef>
              <a:spcAft>
                <a:spcPts val="0"/>
              </a:spcAft>
              <a:defRPr/>
            </a:pPr>
            <a:r>
              <a:rPr lang="en-US">
                <a:ea typeface="+mn-ea"/>
              </a:rPr>
              <a:t>A safe, student centered environment where every child is guided towards their own personal growth.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a:extLst>
              <a:ext uri="{FF2B5EF4-FFF2-40B4-BE49-F238E27FC236}">
                <a16:creationId xmlns:a16="http://schemas.microsoft.com/office/drawing/2014/main" id="{827CD332-EC18-DB46-A887-974CB74FA7B7}"/>
              </a:ext>
            </a:extLst>
          </p:cNvPr>
          <p:cNvSpPr>
            <a:spLocks noGrp="1"/>
          </p:cNvSpPr>
          <p:nvPr>
            <p:ph type="title"/>
          </p:nvPr>
        </p:nvSpPr>
        <p:spPr/>
        <p:txBody>
          <a:bodyPr/>
          <a:lstStyle/>
          <a:p>
            <a:pPr eaLnBrk="1" hangingPunct="1"/>
            <a:r>
              <a:rPr lang="en-US" altLang="en-US">
                <a:latin typeface="Arial Rounded MT Bold" panose="020F0704030504030204" pitchFamily="34" charset="77"/>
                <a:ea typeface="ＭＳ Ｐゴシック" panose="020B0600070205080204" pitchFamily="34" charset="-128"/>
              </a:rPr>
              <a:t>Guided Reading 	</a:t>
            </a:r>
          </a:p>
        </p:txBody>
      </p:sp>
      <p:sp>
        <p:nvSpPr>
          <p:cNvPr id="24578" name="Content Placeholder 2">
            <a:extLst>
              <a:ext uri="{FF2B5EF4-FFF2-40B4-BE49-F238E27FC236}">
                <a16:creationId xmlns:a16="http://schemas.microsoft.com/office/drawing/2014/main" id="{F08B6CDB-FB8B-8847-9076-9FE36FCF4AA4}"/>
              </a:ext>
            </a:extLst>
          </p:cNvPr>
          <p:cNvSpPr>
            <a:spLocks noGrp="1"/>
          </p:cNvSpPr>
          <p:nvPr>
            <p:ph idx="1"/>
          </p:nvPr>
        </p:nvSpPr>
        <p:spPr/>
        <p:txBody>
          <a:bodyPr/>
          <a:lstStyle/>
          <a:p>
            <a:pPr eaLnBrk="1" hangingPunct="1">
              <a:spcBef>
                <a:spcPct val="0"/>
              </a:spcBef>
              <a:buFontTx/>
              <a:buChar char="•"/>
            </a:pPr>
            <a:r>
              <a:rPr lang="en-US" altLang="en-US">
                <a:ea typeface="ＭＳ Ｐゴシック" panose="020B0600070205080204" pitchFamily="34" charset="-128"/>
              </a:rPr>
              <a:t>Students will be grouped by current reading levels</a:t>
            </a:r>
          </a:p>
          <a:p>
            <a:pPr eaLnBrk="1" hangingPunct="1">
              <a:spcBef>
                <a:spcPct val="0"/>
              </a:spcBef>
              <a:buFontTx/>
              <a:buChar char="•"/>
            </a:pPr>
            <a:r>
              <a:rPr lang="en-US" altLang="en-US">
                <a:ea typeface="ＭＳ Ｐゴシック" panose="020B0600070205080204" pitchFamily="34" charset="-128"/>
              </a:rPr>
              <a:t>Teaching strategies are discussed according to the needs of the group. </a:t>
            </a:r>
          </a:p>
          <a:p>
            <a:pPr eaLnBrk="1" hangingPunct="1">
              <a:spcBef>
                <a:spcPct val="0"/>
              </a:spcBef>
              <a:buFontTx/>
              <a:buChar char="•"/>
            </a:pPr>
            <a:r>
              <a:rPr lang="en-US" altLang="en-US">
                <a:ea typeface="ＭＳ Ｐゴシック" panose="020B0600070205080204" pitchFamily="34" charset="-128"/>
              </a:rPr>
              <a:t>Students received leveled book readers in baggies at the beginning of the week. Don’t forget to log those books in. Any chance your child gets to read is wonderful! Write it down in the reading log! </a:t>
            </a:r>
          </a:p>
          <a:p>
            <a:pPr eaLnBrk="1" hangingPunct="1">
              <a:spcBef>
                <a:spcPct val="0"/>
              </a:spcBef>
              <a:buFontTx/>
              <a:buChar char="•"/>
            </a:pPr>
            <a:r>
              <a:rPr lang="en-US" altLang="en-US">
                <a:ea typeface="ＭＳ Ｐゴシック" panose="020B0600070205080204" pitchFamily="34" charset="-128"/>
              </a:rPr>
              <a:t>Students will be retested after 4 to 6 weeks to assess for growth.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8C8A3238-ED12-A84E-B1EB-A0B72583CCC5}"/>
              </a:ext>
            </a:extLst>
          </p:cNvPr>
          <p:cNvSpPr>
            <a:spLocks noGrp="1"/>
          </p:cNvSpPr>
          <p:nvPr>
            <p:ph type="title"/>
          </p:nvPr>
        </p:nvSpPr>
        <p:spPr/>
        <p:txBody>
          <a:bodyPr/>
          <a:lstStyle/>
          <a:p>
            <a:pPr eaLnBrk="1" hangingPunct="1"/>
            <a:r>
              <a:rPr lang="en-US" altLang="en-US">
                <a:latin typeface="Arial Rounded MT Bold" panose="020F0704030504030204" pitchFamily="34" charset="77"/>
                <a:ea typeface="ＭＳ Ｐゴシック" panose="020B0600070205080204" pitchFamily="34" charset="-128"/>
              </a:rPr>
              <a:t>Effective Grouping</a:t>
            </a:r>
          </a:p>
        </p:txBody>
      </p:sp>
      <p:sp>
        <p:nvSpPr>
          <p:cNvPr id="25602" name="Content Placeholder 2">
            <a:extLst>
              <a:ext uri="{FF2B5EF4-FFF2-40B4-BE49-F238E27FC236}">
                <a16:creationId xmlns:a16="http://schemas.microsoft.com/office/drawing/2014/main" id="{E215CA5A-93B6-2146-9AC6-84B4FF9CE8BC}"/>
              </a:ext>
            </a:extLst>
          </p:cNvPr>
          <p:cNvSpPr>
            <a:spLocks noGrp="1"/>
          </p:cNvSpPr>
          <p:nvPr>
            <p:ph idx="1"/>
          </p:nvPr>
        </p:nvSpPr>
        <p:spPr/>
        <p:txBody>
          <a:bodyPr/>
          <a:lstStyle/>
          <a:p>
            <a:pPr eaLnBrk="1" hangingPunct="1">
              <a:spcBef>
                <a:spcPct val="0"/>
              </a:spcBef>
            </a:pPr>
            <a:r>
              <a:rPr lang="en-US" altLang="en-US">
                <a:ea typeface="ＭＳ Ｐゴシック" panose="020B0600070205080204" pitchFamily="34" charset="-128"/>
              </a:rPr>
              <a:t>Students will be grouped in every subject. </a:t>
            </a:r>
          </a:p>
          <a:p>
            <a:pPr eaLnBrk="1" hangingPunct="1">
              <a:spcBef>
                <a:spcPct val="0"/>
              </a:spcBef>
            </a:pPr>
            <a:r>
              <a:rPr lang="en-US" altLang="en-US">
                <a:ea typeface="ＭＳ Ｐゴシック" panose="020B0600070205080204" pitchFamily="34" charset="-128"/>
              </a:rPr>
              <a:t>Students will be taught according to groups as well as whole class instruction. Students will work independently on tasks related to the lesson.</a:t>
            </a:r>
          </a:p>
          <a:p>
            <a:pPr eaLnBrk="1" hangingPunct="1">
              <a:spcBef>
                <a:spcPct val="0"/>
              </a:spcBef>
            </a:pPr>
            <a:r>
              <a:rPr lang="en-US" altLang="en-US">
                <a:ea typeface="ＭＳ Ｐゴシック" panose="020B0600070205080204" pitchFamily="34" charset="-128"/>
              </a:rPr>
              <a:t>Homogeneous grouping can be effective too! Through metacognition, one can see how a student learns and retains information. When an abled student is working with a group as a peer teacher, she/he can explain his/her reasoning. High order thinking is taking place through this explanation of information.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a:extLst>
              <a:ext uri="{FF2B5EF4-FFF2-40B4-BE49-F238E27FC236}">
                <a16:creationId xmlns:a16="http://schemas.microsoft.com/office/drawing/2014/main" id="{71F36474-C663-5543-8B97-4E98C0B1E136}"/>
              </a:ext>
            </a:extLst>
          </p:cNvPr>
          <p:cNvSpPr>
            <a:spLocks noGrp="1"/>
          </p:cNvSpPr>
          <p:nvPr>
            <p:ph type="title"/>
          </p:nvPr>
        </p:nvSpPr>
        <p:spPr/>
        <p:txBody>
          <a:bodyPr/>
          <a:lstStyle/>
          <a:p>
            <a:pPr eaLnBrk="1" hangingPunct="1"/>
            <a:r>
              <a:rPr lang="en-US" altLang="en-US">
                <a:latin typeface="Arial Rounded MT Bold" panose="020F0704030504030204" pitchFamily="34" charset="77"/>
                <a:ea typeface="ＭＳ Ｐゴシック" panose="020B0600070205080204" pitchFamily="34" charset="-128"/>
              </a:rPr>
              <a:t>Socratic Seminar </a:t>
            </a:r>
          </a:p>
        </p:txBody>
      </p:sp>
      <p:sp>
        <p:nvSpPr>
          <p:cNvPr id="26626" name="Content Placeholder 2">
            <a:extLst>
              <a:ext uri="{FF2B5EF4-FFF2-40B4-BE49-F238E27FC236}">
                <a16:creationId xmlns:a16="http://schemas.microsoft.com/office/drawing/2014/main" id="{73E8F692-ADC2-BA49-9685-A3C738EA19E4}"/>
              </a:ext>
            </a:extLst>
          </p:cNvPr>
          <p:cNvSpPr>
            <a:spLocks noGrp="1"/>
          </p:cNvSpPr>
          <p:nvPr>
            <p:ph idx="1"/>
          </p:nvPr>
        </p:nvSpPr>
        <p:spPr/>
        <p:txBody>
          <a:bodyPr/>
          <a:lstStyle/>
          <a:p>
            <a:pPr eaLnBrk="1" hangingPunct="1"/>
            <a:r>
              <a:rPr lang="en-US" altLang="en-US" sz="3200">
                <a:ea typeface="ＭＳ Ｐゴシック" panose="020B0600070205080204" pitchFamily="34" charset="-128"/>
              </a:rPr>
              <a:t>What is Socratic Seminar? Socratic seminars continue the tradition of Socrates, the classical Greek philosopher who taught his followers by asking questions. Today, Socratic dialogue can transform students’ learning experience in classrooms from elementary through high school and beyond.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a:extLst>
              <a:ext uri="{FF2B5EF4-FFF2-40B4-BE49-F238E27FC236}">
                <a16:creationId xmlns:a16="http://schemas.microsoft.com/office/drawing/2014/main" id="{573BBF11-2BC9-8942-9C8F-6FD093083AE2}"/>
              </a:ext>
            </a:extLst>
          </p:cNvPr>
          <p:cNvSpPr>
            <a:spLocks noGrp="1"/>
          </p:cNvSpPr>
          <p:nvPr>
            <p:ph type="title"/>
          </p:nvPr>
        </p:nvSpPr>
        <p:spPr>
          <a:xfrm>
            <a:off x="627063" y="457200"/>
            <a:ext cx="7888287" cy="938213"/>
          </a:xfrm>
        </p:spPr>
        <p:txBody>
          <a:bodyPr/>
          <a:lstStyle/>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Socratic Seminar Leads To</a:t>
            </a:r>
            <a:r>
              <a:rPr lang="mr-IN" altLang="en-US" b="1">
                <a:latin typeface="Arial" panose="020B0604020202020204" pitchFamily="34" charset="0"/>
                <a:ea typeface="ＭＳ Ｐゴシック" panose="020B0600070205080204" pitchFamily="34" charset="-128"/>
                <a:cs typeface="Arial" panose="020B0604020202020204" pitchFamily="34" charset="0"/>
              </a:rPr>
              <a:t>…</a:t>
            </a:r>
            <a:r>
              <a:rPr lang="en-US" altLang="en-US" b="1">
                <a:latin typeface="Arial" panose="020B0604020202020204" pitchFamily="34" charset="0"/>
                <a:ea typeface="ＭＳ Ｐゴシック" panose="020B0600070205080204" pitchFamily="34" charset="-128"/>
                <a:cs typeface="Arial" panose="020B0604020202020204" pitchFamily="34" charset="0"/>
              </a:rPr>
              <a:t> </a:t>
            </a:r>
          </a:p>
        </p:txBody>
      </p:sp>
      <p:sp>
        <p:nvSpPr>
          <p:cNvPr id="3" name="Content Placeholder 2">
            <a:extLst>
              <a:ext uri="{FF2B5EF4-FFF2-40B4-BE49-F238E27FC236}">
                <a16:creationId xmlns:a16="http://schemas.microsoft.com/office/drawing/2014/main" id="{A283D748-67AD-1947-9455-180ED9C6B62D}"/>
              </a:ext>
            </a:extLst>
          </p:cNvPr>
          <p:cNvSpPr>
            <a:spLocks noGrp="1"/>
          </p:cNvSpPr>
          <p:nvPr>
            <p:ph idx="1"/>
          </p:nvPr>
        </p:nvSpPr>
        <p:spPr/>
        <p:txBody>
          <a:bodyPr>
            <a:normAutofit lnSpcReduction="10000"/>
          </a:bodyPr>
          <a:lstStyle/>
          <a:p>
            <a:pPr eaLnBrk="1" hangingPunct="1">
              <a:defRPr/>
            </a:pPr>
            <a:r>
              <a:rPr lang="en-US" sz="1800" b="1"/>
              <a:t>Significantly improved student achievement</a:t>
            </a:r>
            <a:r>
              <a:rPr lang="en-US" sz="1800"/>
              <a:t> in core Language Arts skills, including reading, speaking and listening, and writing</a:t>
            </a:r>
          </a:p>
          <a:p>
            <a:pPr eaLnBrk="1" hangingPunct="1">
              <a:defRPr/>
            </a:pPr>
            <a:r>
              <a:rPr lang="en-US" sz="1800" b="1"/>
              <a:t>Increased student motivation</a:t>
            </a:r>
            <a:r>
              <a:rPr lang="en-US" sz="1800"/>
              <a:t> because students get to generate and express their own ideas</a:t>
            </a:r>
          </a:p>
          <a:p>
            <a:pPr eaLnBrk="1" hangingPunct="1">
              <a:defRPr/>
            </a:pPr>
            <a:r>
              <a:rPr lang="en-US" sz="1800" b="1"/>
              <a:t>A more respectful school culture</a:t>
            </a:r>
            <a:r>
              <a:rPr lang="en-US" sz="1800"/>
              <a:t> with fewer behavioral problems, because students learn communication skills and struggle less with boredom</a:t>
            </a:r>
          </a:p>
          <a:p>
            <a:pPr eaLnBrk="1" hangingPunct="1">
              <a:defRPr/>
            </a:pPr>
            <a:r>
              <a:rPr lang="en-US" sz="1800"/>
              <a:t>Socratic seminar has come to be understood to mean any form of teaching by asking questions. This rigorous approach is designed to improve students’ critical thinking and communication skills. We define Socratic seminar as </a:t>
            </a:r>
            <a:r>
              <a:rPr lang="en-US" sz="1800" i="1"/>
              <a:t>a collaborative, intellectual dialogue facilitated with open-ended questions about a text or a topic. </a:t>
            </a:r>
            <a:endParaRPr lang="en-US" sz="1800"/>
          </a:p>
          <a:p>
            <a:pPr eaLnBrk="1" hangingPunct="1">
              <a:defRPr/>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a:extLst>
              <a:ext uri="{FF2B5EF4-FFF2-40B4-BE49-F238E27FC236}">
                <a16:creationId xmlns:a16="http://schemas.microsoft.com/office/drawing/2014/main" id="{6E845444-EB17-534E-9C25-C1A820A0258D}"/>
              </a:ext>
            </a:extLst>
          </p:cNvPr>
          <p:cNvSpPr>
            <a:spLocks noGrp="1"/>
          </p:cNvSpPr>
          <p:nvPr>
            <p:ph type="title"/>
          </p:nvPr>
        </p:nvSpPr>
        <p:spPr/>
        <p:txBody>
          <a:bodyPr/>
          <a:lstStyle/>
          <a:p>
            <a:pPr eaLnBrk="1" hangingPunct="1"/>
            <a:r>
              <a:rPr lang="en-US" altLang="en-US">
                <a:latin typeface="Arial Rounded MT Bold" panose="020F0704030504030204" pitchFamily="34" charset="77"/>
                <a:ea typeface="ＭＳ Ｐゴシック" panose="020B0600070205080204" pitchFamily="34" charset="-128"/>
              </a:rPr>
              <a:t>Teacher’s College </a:t>
            </a:r>
          </a:p>
        </p:txBody>
      </p:sp>
      <p:sp>
        <p:nvSpPr>
          <p:cNvPr id="3" name="Content Placeholder 2">
            <a:extLst>
              <a:ext uri="{FF2B5EF4-FFF2-40B4-BE49-F238E27FC236}">
                <a16:creationId xmlns:a16="http://schemas.microsoft.com/office/drawing/2014/main" id="{EF3FCE48-9C53-B54C-94EC-0D20C74592DB}"/>
              </a:ext>
            </a:extLst>
          </p:cNvPr>
          <p:cNvSpPr>
            <a:spLocks noGrp="1"/>
          </p:cNvSpPr>
          <p:nvPr>
            <p:ph idx="1"/>
          </p:nvPr>
        </p:nvSpPr>
        <p:spPr>
          <a:xfrm>
            <a:off x="704850" y="1735138"/>
            <a:ext cx="7708900" cy="4545012"/>
          </a:xfrm>
        </p:spPr>
        <p:txBody>
          <a:bodyPr>
            <a:normAutofit lnSpcReduction="10000"/>
          </a:bodyPr>
          <a:lstStyle/>
          <a:p>
            <a:pPr eaLnBrk="1" hangingPunct="1">
              <a:lnSpc>
                <a:spcPct val="90000"/>
              </a:lnSpc>
              <a:defRPr/>
            </a:pPr>
            <a:r>
              <a:rPr lang="en-US" altLang="x-none" sz="2200"/>
              <a:t>The Mission: </a:t>
            </a:r>
          </a:p>
          <a:p>
            <a:pPr eaLnBrk="1" hangingPunct="1">
              <a:lnSpc>
                <a:spcPct val="90000"/>
              </a:lnSpc>
              <a:buFontTx/>
              <a:buNone/>
              <a:defRPr/>
            </a:pPr>
            <a:r>
              <a:rPr lang="en-US" altLang="x-none" sz="2200"/>
              <a:t>The mission of the Teachers College Reading and Writing Project is to help young people become avid and skilled readers, writers, and inquirers. We accomplish this goal through research, curriculum development, and through working shoulder – to – shoulder with students, teachers, and school leaders. The organization has developed state-of-the-art tools and methods for teaching reading and writing, for using performance assessments and learning progressions to accelerate progress, and for literacy-rich content-area instruction. Thousands of teachers regard the Teachers College Reading and Writing Project as a continual source of professional renewal and education. </a:t>
            </a:r>
          </a:p>
          <a:p>
            <a:pPr eaLnBrk="1" hangingPunct="1">
              <a:lnSpc>
                <a:spcPct val="90000"/>
              </a:lnSpc>
              <a:buFontTx/>
              <a:buNone/>
              <a:defRPr/>
            </a:pPr>
            <a:r>
              <a:rPr lang="en-US" altLang="x-none" sz="2200"/>
              <a:t>-http://readingandwritingproject.org/about</a:t>
            </a:r>
          </a:p>
          <a:p>
            <a:pPr eaLnBrk="1" hangingPunct="1">
              <a:lnSpc>
                <a:spcPct val="90000"/>
              </a:lnSpc>
              <a:buFontTx/>
              <a:buNone/>
              <a:defRPr/>
            </a:pPr>
            <a:endParaRPr lang="en-US" altLang="x-none" sz="2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33C2C924-14AF-9C44-9F4D-27CD26BBAA8F}"/>
              </a:ext>
            </a:extLst>
          </p:cNvPr>
          <p:cNvSpPr>
            <a:spLocks noGrp="1"/>
          </p:cNvSpPr>
          <p:nvPr>
            <p:ph type="title"/>
          </p:nvPr>
        </p:nvSpPr>
        <p:spPr/>
        <p:txBody>
          <a:bodyPr/>
          <a:lstStyle/>
          <a:p>
            <a:pPr eaLnBrk="1" hangingPunct="1"/>
            <a:r>
              <a:rPr lang="en-US" altLang="en-US">
                <a:latin typeface="Arial Rounded MT Bold" panose="020F0704030504030204" pitchFamily="34" charset="77"/>
                <a:ea typeface="ＭＳ Ｐゴシック" panose="020B0600070205080204" pitchFamily="34" charset="-128"/>
              </a:rPr>
              <a:t>Reader’s Workshop </a:t>
            </a:r>
          </a:p>
        </p:txBody>
      </p:sp>
      <p:sp>
        <p:nvSpPr>
          <p:cNvPr id="3" name="Content Placeholder 2">
            <a:extLst>
              <a:ext uri="{FF2B5EF4-FFF2-40B4-BE49-F238E27FC236}">
                <a16:creationId xmlns:a16="http://schemas.microsoft.com/office/drawing/2014/main" id="{9B4B288E-0369-1E4E-908F-E360C219B60F}"/>
              </a:ext>
            </a:extLst>
          </p:cNvPr>
          <p:cNvSpPr>
            <a:spLocks noGrp="1"/>
          </p:cNvSpPr>
          <p:nvPr>
            <p:ph idx="1"/>
          </p:nvPr>
        </p:nvSpPr>
        <p:spPr>
          <a:xfrm>
            <a:off x="0" y="1849136"/>
            <a:ext cx="9144000" cy="5008863"/>
          </a:xfrm>
          <a:extLst>
            <a:ext uri="{FAA26D3D-D897-4be2-8F04-BA451C77F1D7}">
              <ma14:placeholderFlag xmlns:ma14="http://schemas.microsoft.com/office/mac/drawingml/2011/main" xmlns="" val="1"/>
            </a:ext>
          </a:extLst>
        </p:spPr>
        <p:txBody>
          <a:bodyPr numCol="3" rtlCol="0">
            <a:normAutofit fontScale="92500"/>
          </a:bodyPr>
          <a:lstStyle/>
          <a:p>
            <a:pPr marL="0" indent="0" eaLnBrk="1" fontAlgn="auto" hangingPunct="1">
              <a:spcBef>
                <a:spcPts val="0"/>
              </a:spcBef>
              <a:spcAft>
                <a:spcPts val="0"/>
              </a:spcAft>
              <a:buFontTx/>
              <a:buNone/>
              <a:defRPr/>
            </a:pPr>
            <a:r>
              <a:rPr lang="en-US" b="1" dirty="0">
                <a:ea typeface="+mn-ea"/>
              </a:rPr>
              <a:t>September/ October:</a:t>
            </a:r>
          </a:p>
          <a:p>
            <a:pPr marL="0" indent="0" eaLnBrk="1" fontAlgn="auto" hangingPunct="1">
              <a:spcBef>
                <a:spcPts val="0"/>
              </a:spcBef>
              <a:spcAft>
                <a:spcPts val="0"/>
              </a:spcAft>
              <a:buFontTx/>
              <a:buNone/>
              <a:defRPr/>
            </a:pPr>
            <a:r>
              <a:rPr lang="en-US" dirty="0">
                <a:ea typeface="+mn-ea"/>
              </a:rPr>
              <a:t>Building Good Reading Habits</a:t>
            </a:r>
          </a:p>
          <a:p>
            <a:pPr marL="0" indent="0" eaLnBrk="1" fontAlgn="auto" hangingPunct="1">
              <a:spcBef>
                <a:spcPts val="0"/>
              </a:spcBef>
              <a:spcAft>
                <a:spcPts val="0"/>
              </a:spcAft>
              <a:buFontTx/>
              <a:buNone/>
              <a:defRPr/>
            </a:pPr>
            <a:r>
              <a:rPr lang="en-US" b="1" dirty="0">
                <a:ea typeface="+mn-ea"/>
              </a:rPr>
              <a:t>October/November: </a:t>
            </a:r>
            <a:r>
              <a:rPr lang="en-US" dirty="0">
                <a:ea typeface="+mn-ea"/>
              </a:rPr>
              <a:t>Word Detectives/Getting to Know Our Characters</a:t>
            </a:r>
            <a:br>
              <a:rPr lang="en-US" dirty="0">
                <a:ea typeface="+mn-ea"/>
              </a:rPr>
            </a:br>
            <a:endParaRPr lang="en-US" dirty="0">
              <a:ea typeface="+mn-ea"/>
            </a:endParaRPr>
          </a:p>
          <a:p>
            <a:pPr marL="0" indent="0" eaLnBrk="1" fontAlgn="auto" hangingPunct="1">
              <a:spcBef>
                <a:spcPts val="0"/>
              </a:spcBef>
              <a:spcAft>
                <a:spcPts val="0"/>
              </a:spcAft>
              <a:buFontTx/>
              <a:buNone/>
              <a:defRPr/>
            </a:pPr>
            <a:endParaRPr lang="en-US" b="1" dirty="0">
              <a:ea typeface="+mn-ea"/>
            </a:endParaRPr>
          </a:p>
          <a:p>
            <a:pPr marL="0" indent="0" eaLnBrk="1" fontAlgn="auto" hangingPunct="1">
              <a:spcBef>
                <a:spcPts val="0"/>
              </a:spcBef>
              <a:spcAft>
                <a:spcPts val="0"/>
              </a:spcAft>
              <a:buFontTx/>
              <a:buNone/>
              <a:defRPr/>
            </a:pPr>
            <a:endParaRPr lang="en-US" b="1" dirty="0">
              <a:ea typeface="+mn-ea"/>
            </a:endParaRPr>
          </a:p>
          <a:p>
            <a:pPr marL="0" indent="0" eaLnBrk="1" fontAlgn="auto" hangingPunct="1">
              <a:spcBef>
                <a:spcPts val="0"/>
              </a:spcBef>
              <a:spcAft>
                <a:spcPts val="0"/>
              </a:spcAft>
              <a:buFontTx/>
              <a:buNone/>
              <a:defRPr/>
            </a:pPr>
            <a:endParaRPr lang="en-US" b="1" dirty="0">
              <a:ea typeface="+mn-ea"/>
            </a:endParaRPr>
          </a:p>
          <a:p>
            <a:pPr marL="0" indent="0" eaLnBrk="1" fontAlgn="auto" hangingPunct="1">
              <a:spcBef>
                <a:spcPts val="0"/>
              </a:spcBef>
              <a:spcAft>
                <a:spcPts val="0"/>
              </a:spcAft>
              <a:buFontTx/>
              <a:buNone/>
              <a:defRPr/>
            </a:pPr>
            <a:endParaRPr lang="en-US" b="1" dirty="0">
              <a:ea typeface="+mn-ea"/>
            </a:endParaRPr>
          </a:p>
          <a:p>
            <a:pPr marL="0" indent="0" eaLnBrk="1" fontAlgn="auto" hangingPunct="1">
              <a:spcBef>
                <a:spcPts val="0"/>
              </a:spcBef>
              <a:spcAft>
                <a:spcPts val="0"/>
              </a:spcAft>
              <a:buFontTx/>
              <a:buNone/>
              <a:defRPr/>
            </a:pPr>
            <a:endParaRPr lang="en-US" b="1" dirty="0">
              <a:ea typeface="+mn-ea"/>
            </a:endParaRPr>
          </a:p>
          <a:p>
            <a:pPr marL="0" indent="0" eaLnBrk="1" fontAlgn="auto" hangingPunct="1">
              <a:spcBef>
                <a:spcPts val="0"/>
              </a:spcBef>
              <a:spcAft>
                <a:spcPts val="0"/>
              </a:spcAft>
              <a:buFontTx/>
              <a:buNone/>
              <a:defRPr/>
            </a:pPr>
            <a:endParaRPr lang="en-US" b="1" dirty="0">
              <a:ea typeface="+mn-ea"/>
            </a:endParaRPr>
          </a:p>
          <a:p>
            <a:pPr marL="0" indent="0" eaLnBrk="1" fontAlgn="auto" hangingPunct="1">
              <a:spcBef>
                <a:spcPts val="0"/>
              </a:spcBef>
              <a:spcAft>
                <a:spcPts val="0"/>
              </a:spcAft>
              <a:buFontTx/>
              <a:buNone/>
              <a:defRPr/>
            </a:pPr>
            <a:endParaRPr lang="en-US" b="1" dirty="0">
              <a:ea typeface="+mn-ea"/>
            </a:endParaRPr>
          </a:p>
          <a:p>
            <a:pPr marL="0" indent="0" eaLnBrk="1" fontAlgn="auto" hangingPunct="1">
              <a:spcBef>
                <a:spcPts val="0"/>
              </a:spcBef>
              <a:spcAft>
                <a:spcPts val="0"/>
              </a:spcAft>
              <a:buFontTx/>
              <a:buNone/>
              <a:defRPr/>
            </a:pPr>
            <a:r>
              <a:rPr lang="en-US" b="1" dirty="0">
                <a:ea typeface="+mn-ea"/>
              </a:rPr>
              <a:t>November/December</a:t>
            </a:r>
          </a:p>
          <a:p>
            <a:pPr marL="0" indent="0" eaLnBrk="1" fontAlgn="auto" hangingPunct="1">
              <a:spcBef>
                <a:spcPts val="0"/>
              </a:spcBef>
              <a:spcAft>
                <a:spcPts val="0"/>
              </a:spcAft>
              <a:buFontTx/>
              <a:buNone/>
              <a:defRPr/>
            </a:pPr>
            <a:r>
              <a:rPr lang="en-US" dirty="0">
                <a:ea typeface="+mn-ea"/>
              </a:rPr>
              <a:t>Learning about the World (Non Fiction)</a:t>
            </a:r>
          </a:p>
          <a:p>
            <a:pPr marL="0" indent="0" eaLnBrk="1" fontAlgn="auto" hangingPunct="1">
              <a:spcBef>
                <a:spcPts val="0"/>
              </a:spcBef>
              <a:spcAft>
                <a:spcPts val="0"/>
              </a:spcAft>
              <a:buFontTx/>
              <a:buNone/>
              <a:defRPr/>
            </a:pPr>
            <a:r>
              <a:rPr lang="en-US" b="1" dirty="0">
                <a:ea typeface="+mn-ea"/>
              </a:rPr>
              <a:t>January</a:t>
            </a:r>
          </a:p>
          <a:p>
            <a:pPr marL="0" indent="0" eaLnBrk="1" fontAlgn="auto" hangingPunct="1">
              <a:spcBef>
                <a:spcPts val="0"/>
              </a:spcBef>
              <a:spcAft>
                <a:spcPts val="0"/>
              </a:spcAft>
              <a:buNone/>
              <a:defRPr/>
            </a:pPr>
            <a:r>
              <a:rPr lang="en-US" dirty="0"/>
              <a:t>Readers Get to Know Characters by Performing Their Books (If</a:t>
            </a:r>
            <a:r>
              <a:rPr lang="mr-IN" dirty="0"/>
              <a:t>…</a:t>
            </a:r>
            <a:r>
              <a:rPr lang="en-US" dirty="0"/>
              <a:t>Then</a:t>
            </a:r>
            <a:r>
              <a:rPr lang="mr-IN" dirty="0"/>
              <a:t>…</a:t>
            </a:r>
            <a:r>
              <a:rPr lang="en-US" dirty="0"/>
              <a:t>) </a:t>
            </a:r>
          </a:p>
          <a:p>
            <a:pPr marL="0" indent="0" eaLnBrk="1" fontAlgn="auto" hangingPunct="1">
              <a:spcBef>
                <a:spcPts val="0"/>
              </a:spcBef>
              <a:spcAft>
                <a:spcPts val="0"/>
              </a:spcAft>
              <a:buFontTx/>
              <a:buNone/>
              <a:defRPr/>
            </a:pPr>
            <a:endParaRPr lang="en-US" b="1" dirty="0">
              <a:ea typeface="+mn-ea"/>
            </a:endParaRPr>
          </a:p>
          <a:p>
            <a:pPr marL="0" indent="0" eaLnBrk="1" fontAlgn="auto" hangingPunct="1">
              <a:spcBef>
                <a:spcPts val="0"/>
              </a:spcBef>
              <a:spcAft>
                <a:spcPts val="0"/>
              </a:spcAft>
              <a:buFontTx/>
              <a:buNone/>
              <a:defRPr/>
            </a:pPr>
            <a:endParaRPr lang="en-US" b="1" dirty="0">
              <a:ea typeface="+mn-ea"/>
            </a:endParaRPr>
          </a:p>
          <a:p>
            <a:pPr marL="0" indent="0" eaLnBrk="1" fontAlgn="auto" hangingPunct="1">
              <a:spcBef>
                <a:spcPts val="0"/>
              </a:spcBef>
              <a:spcAft>
                <a:spcPts val="0"/>
              </a:spcAft>
              <a:buFontTx/>
              <a:buNone/>
              <a:defRPr/>
            </a:pPr>
            <a:endParaRPr lang="en-US" b="1" dirty="0">
              <a:ea typeface="+mn-ea"/>
            </a:endParaRPr>
          </a:p>
          <a:p>
            <a:pPr marL="0" indent="0" eaLnBrk="1" fontAlgn="auto" hangingPunct="1">
              <a:spcBef>
                <a:spcPts val="0"/>
              </a:spcBef>
              <a:spcAft>
                <a:spcPts val="0"/>
              </a:spcAft>
              <a:buFontTx/>
              <a:buNone/>
              <a:defRPr/>
            </a:pPr>
            <a:endParaRPr lang="en-US" b="1" dirty="0">
              <a:ea typeface="+mn-ea"/>
            </a:endParaRPr>
          </a:p>
          <a:p>
            <a:pPr marL="0" indent="0" eaLnBrk="1" fontAlgn="auto" hangingPunct="1">
              <a:spcBef>
                <a:spcPts val="0"/>
              </a:spcBef>
              <a:spcAft>
                <a:spcPts val="0"/>
              </a:spcAft>
              <a:buFontTx/>
              <a:buNone/>
              <a:defRPr/>
            </a:pPr>
            <a:endParaRPr lang="en-US" b="1" dirty="0">
              <a:ea typeface="+mn-ea"/>
            </a:endParaRPr>
          </a:p>
          <a:p>
            <a:pPr marL="0" indent="0" eaLnBrk="1" fontAlgn="auto" hangingPunct="1">
              <a:spcBef>
                <a:spcPts val="0"/>
              </a:spcBef>
              <a:spcAft>
                <a:spcPts val="0"/>
              </a:spcAft>
              <a:buFontTx/>
              <a:buNone/>
              <a:defRPr/>
            </a:pPr>
            <a:endParaRPr lang="en-US" b="1" dirty="0">
              <a:ea typeface="+mn-ea"/>
            </a:endParaRPr>
          </a:p>
          <a:p>
            <a:pPr marL="0" indent="0" eaLnBrk="1" fontAlgn="auto" hangingPunct="1">
              <a:spcBef>
                <a:spcPts val="0"/>
              </a:spcBef>
              <a:spcAft>
                <a:spcPts val="0"/>
              </a:spcAft>
              <a:buFontTx/>
              <a:buNone/>
              <a:defRPr/>
            </a:pPr>
            <a:endParaRPr lang="en-US" b="1" dirty="0">
              <a:ea typeface="+mn-ea"/>
            </a:endParaRPr>
          </a:p>
          <a:p>
            <a:pPr marL="0" indent="0" eaLnBrk="1" fontAlgn="auto" hangingPunct="1">
              <a:spcBef>
                <a:spcPts val="0"/>
              </a:spcBef>
              <a:spcAft>
                <a:spcPts val="0"/>
              </a:spcAft>
              <a:buFontTx/>
              <a:buNone/>
              <a:defRPr/>
            </a:pPr>
            <a:r>
              <a:rPr lang="en-US" b="1" dirty="0">
                <a:ea typeface="+mn-ea"/>
              </a:rPr>
              <a:t>February – March </a:t>
            </a:r>
          </a:p>
          <a:p>
            <a:pPr marL="0" indent="0" eaLnBrk="1" fontAlgn="auto" hangingPunct="1">
              <a:spcBef>
                <a:spcPts val="0"/>
              </a:spcBef>
              <a:spcAft>
                <a:spcPts val="0"/>
              </a:spcAft>
              <a:buFontTx/>
              <a:buNone/>
              <a:defRPr/>
            </a:pPr>
            <a:r>
              <a:rPr lang="en-US" dirty="0"/>
              <a:t>Readers Have Big Jobs to Do: Fluency, Phonics and Comprehension </a:t>
            </a:r>
          </a:p>
          <a:p>
            <a:pPr marL="0" indent="0" eaLnBrk="1" fontAlgn="auto" hangingPunct="1">
              <a:spcBef>
                <a:spcPts val="0"/>
              </a:spcBef>
              <a:spcAft>
                <a:spcPts val="0"/>
              </a:spcAft>
              <a:buFontTx/>
              <a:buNone/>
              <a:defRPr/>
            </a:pPr>
            <a:r>
              <a:rPr lang="en-US" b="1" dirty="0">
                <a:ea typeface="+mn-ea"/>
              </a:rPr>
              <a:t>March – April </a:t>
            </a:r>
          </a:p>
          <a:p>
            <a:pPr marL="0" indent="0" eaLnBrk="1" fontAlgn="auto" hangingPunct="1">
              <a:spcBef>
                <a:spcPts val="0"/>
              </a:spcBef>
              <a:spcAft>
                <a:spcPts val="0"/>
              </a:spcAft>
              <a:buFontTx/>
              <a:buNone/>
              <a:defRPr/>
            </a:pPr>
            <a:r>
              <a:rPr lang="en-US" dirty="0">
                <a:ea typeface="+mn-ea"/>
              </a:rPr>
              <a:t>Meeting Characters and Learning Lessons </a:t>
            </a:r>
            <a:endParaRPr lang="en-US" b="1" dirty="0">
              <a:ea typeface="+mn-ea"/>
            </a:endParaRPr>
          </a:p>
          <a:p>
            <a:pPr marL="0" indent="0" eaLnBrk="1" fontAlgn="auto" hangingPunct="1">
              <a:spcBef>
                <a:spcPts val="0"/>
              </a:spcBef>
              <a:spcAft>
                <a:spcPts val="0"/>
              </a:spcAft>
              <a:buFontTx/>
              <a:buNone/>
              <a:defRPr/>
            </a:pPr>
            <a:r>
              <a:rPr lang="en-US" b="1" dirty="0">
                <a:ea typeface="+mn-ea"/>
              </a:rPr>
              <a:t>April – May </a:t>
            </a:r>
          </a:p>
          <a:p>
            <a:pPr marL="0" indent="0" eaLnBrk="1" fontAlgn="auto" hangingPunct="1">
              <a:spcBef>
                <a:spcPts val="0"/>
              </a:spcBef>
              <a:spcAft>
                <a:spcPts val="0"/>
              </a:spcAft>
              <a:buFontTx/>
              <a:buNone/>
              <a:defRPr/>
            </a:pPr>
            <a:r>
              <a:rPr lang="en-US" dirty="0">
                <a:ea typeface="+mn-ea"/>
              </a:rPr>
              <a:t>Reading Non Fiction Cover to Cover (Non Fiction Book Clubs) </a:t>
            </a:r>
          </a:p>
          <a:p>
            <a:pPr marL="0" indent="0" eaLnBrk="1" fontAlgn="auto" hangingPunct="1">
              <a:spcBef>
                <a:spcPts val="0"/>
              </a:spcBef>
              <a:spcAft>
                <a:spcPts val="0"/>
              </a:spcAft>
              <a:buFontTx/>
              <a:buNone/>
              <a:defRPr/>
            </a:pPr>
            <a:r>
              <a:rPr lang="en-US" b="1" dirty="0">
                <a:ea typeface="+mn-ea"/>
              </a:rPr>
              <a:t>June – </a:t>
            </a:r>
          </a:p>
          <a:p>
            <a:pPr marL="0" indent="0" eaLnBrk="1" fontAlgn="auto" hangingPunct="1">
              <a:spcBef>
                <a:spcPts val="0"/>
              </a:spcBef>
              <a:spcAft>
                <a:spcPts val="0"/>
              </a:spcAft>
              <a:buFontTx/>
              <a:buNone/>
              <a:defRPr/>
            </a:pPr>
            <a:r>
              <a:rPr lang="en-US" dirty="0">
                <a:ea typeface="+mn-ea"/>
              </a:rPr>
              <a:t>Building a Summer Reader </a:t>
            </a:r>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Inkwell.thmx</Template>
  <TotalTime>12066</TotalTime>
  <Words>1196</Words>
  <Application>Microsoft Macintosh PowerPoint</Application>
  <PresentationFormat>On-screen Show (4:3)</PresentationFormat>
  <Paragraphs>206</Paragraphs>
  <Slides>18</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Arial Black</vt:lpstr>
      <vt:lpstr>Arial Rounded MT Bold</vt:lpstr>
      <vt:lpstr>Calibri</vt:lpstr>
      <vt:lpstr>Candara</vt:lpstr>
      <vt:lpstr>Goudy Old Style</vt:lpstr>
      <vt:lpstr>Impact</vt:lpstr>
      <vt:lpstr>Rockwell</vt:lpstr>
      <vt:lpstr>Inkwell</vt:lpstr>
      <vt:lpstr>First Grade PS 111 2019-2020</vt:lpstr>
      <vt:lpstr>Arrival and Dismissal </vt:lpstr>
      <vt:lpstr>Goals:  </vt:lpstr>
      <vt:lpstr>Guided Reading  </vt:lpstr>
      <vt:lpstr>Effective Grouping</vt:lpstr>
      <vt:lpstr>Socratic Seminar </vt:lpstr>
      <vt:lpstr>Socratic Seminar Leads To… </vt:lpstr>
      <vt:lpstr>Teacher’s College </vt:lpstr>
      <vt:lpstr>Reader’s Workshop </vt:lpstr>
      <vt:lpstr>Writer’s Workshop </vt:lpstr>
      <vt:lpstr>Math Instruction </vt:lpstr>
      <vt:lpstr>Number Talks </vt:lpstr>
      <vt:lpstr>Social Studies Scope and Sequence </vt:lpstr>
      <vt:lpstr>Science Scope and Sequence Grade 1 </vt:lpstr>
      <vt:lpstr>Field Trips </vt:lpstr>
      <vt:lpstr>School Wide Events </vt:lpstr>
      <vt:lpstr>In the G and T Class </vt:lpstr>
      <vt:lpstr>First Grade Teachers Send Off Message! </vt:lpstr>
    </vt:vector>
  </TitlesOfParts>
  <Company>Bad Robot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 Romero </dc:title>
  <dc:creator>Esther Romero</dc:creator>
  <cp:lastModifiedBy>Romero Esther</cp:lastModifiedBy>
  <cp:revision>38</cp:revision>
  <dcterms:created xsi:type="dcterms:W3CDTF">2013-09-23T22:47:53Z</dcterms:created>
  <dcterms:modified xsi:type="dcterms:W3CDTF">2019-09-13T12:52:12Z</dcterms:modified>
</cp:coreProperties>
</file>